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30" r:id="rId6"/>
    <p:sldId id="331" r:id="rId7"/>
    <p:sldId id="332" r:id="rId8"/>
    <p:sldId id="333" r:id="rId9"/>
    <p:sldId id="334" r:id="rId10"/>
    <p:sldId id="327" r:id="rId11"/>
    <p:sldId id="328" r:id="rId12"/>
    <p:sldId id="329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2886075"/>
            <a:ext cx="10029825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38287"/>
            <a:ext cx="116395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428999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452687"/>
            <a:ext cx="1157287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452687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63563"/>
            <a:ext cx="116586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112127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19237"/>
            <a:ext cx="116681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62162"/>
            <a:ext cx="110013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2118"/>
            <a:ext cx="116205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74829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636912"/>
            <a:ext cx="843915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04934" cy="55162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149080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95437"/>
            <a:ext cx="116395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683212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2829" y="4037450"/>
            <a:ext cx="94923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4874" y="4720356"/>
            <a:ext cx="17953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38287"/>
            <a:ext cx="110394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81" y="1252506"/>
            <a:ext cx="10974635" cy="54168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04864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2281237"/>
            <a:ext cx="10410825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25136" cy="522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7225"/>
            <a:ext cx="10280412" cy="5684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988840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8276" y="1988840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32442" y="3933387"/>
            <a:ext cx="6832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55450" y="3933387"/>
            <a:ext cx="6832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98792" y="5912657"/>
            <a:ext cx="1301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505075"/>
            <a:ext cx="1083945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3" y="2505075"/>
            <a:ext cx="8832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0386" y="3512073"/>
            <a:ext cx="20613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300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727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340768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79" y="1340768"/>
            <a:ext cx="12054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9801" y="2347766"/>
            <a:ext cx="12054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23345" y="3435786"/>
            <a:ext cx="12054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66555" y="5472930"/>
            <a:ext cx="12054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476500"/>
            <a:ext cx="1074420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573016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29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819275"/>
            <a:ext cx="111823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796124"/>
            <a:ext cx="1080120" cy="457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4308" y="2467455"/>
            <a:ext cx="1395747" cy="457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4455" y="3786969"/>
            <a:ext cx="1013673" cy="457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59356" y="4481450"/>
            <a:ext cx="1448612" cy="457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77863"/>
            <a:ext cx="116586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132856"/>
            <a:ext cx="1296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552" y="2132856"/>
            <a:ext cx="22318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26629" y="3440795"/>
            <a:ext cx="7612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80867" y="3440795"/>
            <a:ext cx="7612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85576" y="3440795"/>
            <a:ext cx="7612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4908" y="4123701"/>
            <a:ext cx="12989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75885" y="4123701"/>
            <a:ext cx="12989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63773" y="4806608"/>
            <a:ext cx="12989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76320" y="4806608"/>
            <a:ext cx="11054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937" y="947737"/>
            <a:ext cx="48101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362" y="1014412"/>
            <a:ext cx="48672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1909762"/>
            <a:ext cx="48863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362" y="1628775"/>
            <a:ext cx="48672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362" y="581025"/>
            <a:ext cx="4867275" cy="569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132856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3672289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5605261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2026-01-05T06:24:45Z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