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71687"/>
            <a:ext cx="1085850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1743075"/>
            <a:ext cx="49149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415575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90675"/>
            <a:ext cx="115919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284984"/>
            <a:ext cx="648072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4950"/>
            <a:ext cx="116490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504950"/>
            <a:ext cx="648072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518945"/>
            <a:ext cx="648072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04950"/>
            <a:ext cx="117538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72675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28825"/>
            <a:ext cx="117538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33056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4391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73216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509837"/>
            <a:ext cx="106108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93480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66912"/>
            <a:ext cx="116681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693882"/>
            <a:ext cx="3097758" cy="433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92" y="4318915"/>
            <a:ext cx="9591408" cy="433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537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33587"/>
            <a:ext cx="111442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0175"/>
            <a:ext cx="116014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71612"/>
            <a:ext cx="111347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24062"/>
            <a:ext cx="111823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99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504629"/>
            <a:ext cx="2520280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9974" y="4534776"/>
            <a:ext cx="2520280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2768" y="4534776"/>
            <a:ext cx="2811423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57387"/>
            <a:ext cx="110871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067372"/>
            <a:ext cx="2808312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3569" y="4109093"/>
            <a:ext cx="2808312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9225"/>
            <a:ext cx="111442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581128"/>
            <a:ext cx="1224136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10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62137"/>
            <a:ext cx="116967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492896"/>
            <a:ext cx="2880320" cy="433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216" y="3847134"/>
            <a:ext cx="1265304" cy="433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7816" y="3847134"/>
            <a:ext cx="3152320" cy="433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9928" y="4506891"/>
            <a:ext cx="1524184" cy="433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00187"/>
            <a:ext cx="116395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76872"/>
            <a:ext cx="4824536" cy="361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7726" y="3584811"/>
            <a:ext cx="1864418" cy="361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3584811"/>
            <a:ext cx="1038378" cy="361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3973" y="4186363"/>
            <a:ext cx="10383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5648" y="4186363"/>
            <a:ext cx="50450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5400" y="4811396"/>
            <a:ext cx="237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95425"/>
            <a:ext cx="116014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95424"/>
            <a:ext cx="1872208" cy="495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7426" y="2189905"/>
            <a:ext cx="2162469" cy="495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408" y="2814938"/>
            <a:ext cx="2162469" cy="495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006" y="4099728"/>
            <a:ext cx="3948866" cy="495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747712"/>
            <a:ext cx="49815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2000250"/>
            <a:ext cx="49053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1290637"/>
            <a:ext cx="48672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609600"/>
            <a:ext cx="481012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34888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8720" y="427027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9" y="583286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