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233612"/>
            <a:ext cx="794385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87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52637"/>
            <a:ext cx="116681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8477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95487"/>
            <a:ext cx="117729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2562"/>
            <a:ext cx="117824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500187"/>
            <a:ext cx="101441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95487"/>
            <a:ext cx="117062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38275"/>
            <a:ext cx="118205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2965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33512"/>
            <a:ext cx="102774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58112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4540" y="458112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490787"/>
            <a:ext cx="103251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72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1137"/>
            <a:ext cx="107727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73818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0662"/>
            <a:ext cx="11630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0862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8988" y="5517232"/>
            <a:ext cx="19967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918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9614" y="4542729"/>
            <a:ext cx="57689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892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0488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64502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58112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8106" y="5589240"/>
            <a:ext cx="2183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466975"/>
            <a:ext cx="107156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6953"/>
            <a:ext cx="9950400" cy="375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394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2018" y="3507794"/>
            <a:ext cx="16902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6808" y="4561091"/>
            <a:ext cx="1917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76437"/>
            <a:ext cx="107251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06084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2217" y="3140968"/>
            <a:ext cx="5096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655" y="4171115"/>
            <a:ext cx="24040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1132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500312"/>
            <a:ext cx="102489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1132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24062"/>
            <a:ext cx="118110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47775"/>
            <a:ext cx="112680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877272"/>
            <a:ext cx="57340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