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3" r:id="rId41"/>
    <p:sldId id="362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243137"/>
            <a:ext cx="76866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219200"/>
            <a:ext cx="84391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420" y="1124744"/>
            <a:ext cx="1071422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4475"/>
            <a:ext cx="11677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083519"/>
            <a:ext cx="5929957" cy="3729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6251" y="250745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47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38350"/>
            <a:ext cx="11706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0786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80975"/>
            <a:ext cx="87534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43062"/>
            <a:ext cx="107727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4012"/>
            <a:ext cx="10801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329"/>
            <a:ext cx="11763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3102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9787"/>
            <a:ext cx="11677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9686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76872"/>
            <a:ext cx="8496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08920"/>
            <a:ext cx="92583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6311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85925"/>
            <a:ext cx="116681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23850"/>
            <a:ext cx="713422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92896"/>
            <a:ext cx="76390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757237"/>
            <a:ext cx="7524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42088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7300" y="2420888"/>
            <a:ext cx="30752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1371" y="4249688"/>
            <a:ext cx="14983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2575" y="5229200"/>
            <a:ext cx="31099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489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8904" y="5282395"/>
            <a:ext cx="21710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47887"/>
            <a:ext cx="10706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14096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1637"/>
            <a:ext cx="11715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1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9515872" cy="651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3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28775"/>
            <a:ext cx="10868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3691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6824" y="3573016"/>
            <a:ext cx="5873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14487"/>
            <a:ext cx="107537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58" y="3573016"/>
            <a:ext cx="26642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7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114550"/>
            <a:ext cx="100869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3140968"/>
            <a:ext cx="1443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386" y="4055368"/>
            <a:ext cx="52966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1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2402"/>
            <a:ext cx="10791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2488" y="4996922"/>
            <a:ext cx="13878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23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0187"/>
            <a:ext cx="117348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309589"/>
            <a:ext cx="100203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35699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81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124075"/>
            <a:ext cx="88106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1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605087"/>
            <a:ext cx="108299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638175"/>
            <a:ext cx="91249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71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71687"/>
            <a:ext cx="108585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7962" y="4103112"/>
            <a:ext cx="19478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2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293096"/>
            <a:ext cx="55977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6872" y="5242220"/>
            <a:ext cx="1696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8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7" y="3212976"/>
            <a:ext cx="35148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511" y="4149080"/>
            <a:ext cx="20752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8663" y="5063480"/>
            <a:ext cx="20752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8982" y="6035754"/>
            <a:ext cx="87654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3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81212"/>
            <a:ext cx="10896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7968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00506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5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1902"/>
            <a:ext cx="11393810" cy="55214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412776"/>
            <a:ext cx="117633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99917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47937"/>
            <a:ext cx="116776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13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2026-01-05T07:29:38Z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