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100262"/>
            <a:ext cx="92868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81212"/>
            <a:ext cx="116300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4935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95550"/>
            <a:ext cx="115919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0496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13285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52600"/>
            <a:ext cx="116586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1297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28787"/>
            <a:ext cx="117919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48114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109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2109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6579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52587"/>
            <a:ext cx="111823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452"/>
            <a:ext cx="117919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0526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2412"/>
            <a:ext cx="117252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129393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1359" y="3777575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6685" y="3777575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4138" y="3777575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8972" y="5108663"/>
            <a:ext cx="40514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528" y="5108663"/>
            <a:ext cx="7788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95250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47825"/>
            <a:ext cx="116490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93951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1125"/>
            <a:ext cx="116776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2494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728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41" y="908720"/>
            <a:ext cx="10838615" cy="48965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898029"/>
            <a:ext cx="1812245" cy="6273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700808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0175"/>
            <a:ext cx="116681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99822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5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844824"/>
            <a:ext cx="77438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3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05025"/>
            <a:ext cx="115919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18171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2677" y="2818321"/>
            <a:ext cx="9313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8703" y="2818321"/>
            <a:ext cx="9313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7417" y="3524376"/>
            <a:ext cx="9313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0455" y="3524376"/>
            <a:ext cx="9313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08568" y="3524376"/>
            <a:ext cx="6953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031" y="4172559"/>
            <a:ext cx="6953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638175"/>
            <a:ext cx="48672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2181225"/>
            <a:ext cx="48672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733425"/>
            <a:ext cx="48291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2676525"/>
            <a:ext cx="49434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971550"/>
            <a:ext cx="48768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535418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2595562"/>
            <a:ext cx="492442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57301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