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8" r:id="rId4"/>
    <p:sldId id="329" r:id="rId5"/>
    <p:sldId id="330" r:id="rId6"/>
    <p:sldId id="331" r:id="rId7"/>
    <p:sldId id="325" r:id="rId8"/>
    <p:sldId id="326" r:id="rId9"/>
    <p:sldId id="327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1398" y="24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66071"/>
          <a:stretch/>
        </p:blipFill>
        <p:spPr>
          <a:xfrm>
            <a:off x="335360" y="1772816"/>
            <a:ext cx="11603856" cy="100811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100" y="3429000"/>
            <a:ext cx="7572375" cy="190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614487"/>
            <a:ext cx="11734800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509120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5857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988840"/>
            <a:ext cx="5943600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7631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585176" cy="546857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1340768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6470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72900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04864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737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71600"/>
            <a:ext cx="11715750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653136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2948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704975"/>
            <a:ext cx="10839450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414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165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2998118"/>
            <a:ext cx="4848931" cy="353662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2348880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170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172825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794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93901"/>
            <a:ext cx="10369152" cy="55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204864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2383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72900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884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16632"/>
            <a:ext cx="7848872" cy="668263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06600" y="1587272"/>
            <a:ext cx="6480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55240" y="1991132"/>
            <a:ext cx="6480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51380" y="2477656"/>
            <a:ext cx="648072" cy="269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44700" y="2889136"/>
            <a:ext cx="867524" cy="269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11300" y="3567316"/>
            <a:ext cx="867524" cy="269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265780" y="3917836"/>
            <a:ext cx="867524" cy="269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959200" y="4743420"/>
            <a:ext cx="867524" cy="269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440540" y="5103460"/>
            <a:ext cx="867524" cy="269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783440" y="5781640"/>
            <a:ext cx="867524" cy="269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692000" y="6155020"/>
            <a:ext cx="867524" cy="269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2138362"/>
            <a:ext cx="10848975" cy="258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5776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419225"/>
            <a:ext cx="10896600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1293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2500312"/>
            <a:ext cx="10944225" cy="1857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500312"/>
            <a:ext cx="1439664" cy="640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05148" y="3414712"/>
            <a:ext cx="8623300" cy="640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1342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801350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1628800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7756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647825"/>
            <a:ext cx="10868025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647825"/>
            <a:ext cx="897508" cy="6290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83704" y="2663825"/>
            <a:ext cx="9232776" cy="5491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73804" y="3489325"/>
            <a:ext cx="897508" cy="6290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28204" y="4437112"/>
            <a:ext cx="897508" cy="6290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4832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2543175"/>
            <a:ext cx="10801350" cy="177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1" y="2708920"/>
            <a:ext cx="79216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73211" y="3573016"/>
            <a:ext cx="7835157" cy="626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7161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6175" y="552450"/>
            <a:ext cx="4819650" cy="575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7611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0937" y="900112"/>
            <a:ext cx="4810125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477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0937" y="1119187"/>
            <a:ext cx="4810125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2348880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08168" y="4270278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08168" y="5242552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1411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1412" y="1223962"/>
            <a:ext cx="4829175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3176971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36160" y="5013176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243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795462"/>
            <a:ext cx="11658600" cy="3267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3717032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6119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77650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74287" y="2204864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4358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366962"/>
            <a:ext cx="11610975" cy="2124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3176971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6966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2026-01-05T06:06:28Z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