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833687"/>
            <a:ext cx="1117282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9225"/>
            <a:ext cx="112014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3975"/>
            <a:ext cx="117252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57325"/>
            <a:ext cx="111252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85900"/>
            <a:ext cx="118586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94448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33525"/>
            <a:ext cx="106108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62087"/>
            <a:ext cx="109156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66912"/>
            <a:ext cx="117729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775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74580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5256" cy="549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653136"/>
            <a:ext cx="68580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07745" y="2636912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1269" y="2636912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1254" y="2636912"/>
            <a:ext cx="97522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41122" y="2995727"/>
            <a:ext cx="45102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26852" y="3389266"/>
            <a:ext cx="66549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1039" y="4454137"/>
            <a:ext cx="66549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45423" y="4847676"/>
            <a:ext cx="66549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72208" y="5634755"/>
            <a:ext cx="66549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1980" y="6109317"/>
            <a:ext cx="66549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95437"/>
            <a:ext cx="11077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606121"/>
            <a:ext cx="136815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7719" y="2636268"/>
            <a:ext cx="136815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4858" y="4499792"/>
            <a:ext cx="136815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109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628800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9258" y="2612648"/>
            <a:ext cx="2332525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1142" y="5494744"/>
            <a:ext cx="3458834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733256"/>
            <a:ext cx="2088232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728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0282" y="2217884"/>
            <a:ext cx="1319734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5512" y="3212976"/>
            <a:ext cx="1319734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0950" y="5085184"/>
            <a:ext cx="1319734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82" y="873968"/>
            <a:ext cx="10610850" cy="586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982" y="1484784"/>
            <a:ext cx="685800" cy="2009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73636" y="900122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7241" y="1583027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2274" y="1930267"/>
            <a:ext cx="94601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1641" y="2289082"/>
            <a:ext cx="94601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3945" y="2925690"/>
            <a:ext cx="94601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9449" y="3689619"/>
            <a:ext cx="55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80765" y="3689619"/>
            <a:ext cx="55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02840" y="4013710"/>
            <a:ext cx="55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06202" y="4360951"/>
            <a:ext cx="55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27873" y="4685042"/>
            <a:ext cx="55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07144" y="4685042"/>
            <a:ext cx="55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86283" y="5379523"/>
            <a:ext cx="55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01361" y="5703614"/>
            <a:ext cx="55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878749" y="6074004"/>
            <a:ext cx="55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1723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66198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1092517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90662"/>
            <a:ext cx="116681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45024"/>
            <a:ext cx="79819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3037"/>
            <a:ext cx="117824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43037"/>
            <a:ext cx="792088" cy="577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