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2409825"/>
            <a:ext cx="65913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2402"/>
            <a:ext cx="111252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43012"/>
            <a:ext cx="116490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3892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71637"/>
            <a:ext cx="112395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28787"/>
            <a:ext cx="111823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14500"/>
            <a:ext cx="10906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050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5875"/>
            <a:ext cx="117157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8587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14500"/>
            <a:ext cx="111728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836"/>
            <a:ext cx="116776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1132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24025"/>
            <a:ext cx="107918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47837"/>
            <a:ext cx="117062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438150"/>
            <a:ext cx="6238875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847850"/>
            <a:ext cx="97917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99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625337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8994" y="456988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9643"/>
            <a:ext cx="10541893" cy="5553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3909" y="528629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549"/>
            <a:ext cx="11289035" cy="555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266825"/>
            <a:ext cx="106108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831877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073" y="1245065"/>
            <a:ext cx="10264527" cy="55847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9864" y="4221088"/>
            <a:ext cx="15982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3677" y="6165635"/>
            <a:ext cx="15982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71625"/>
            <a:ext cx="108108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154" y="3645024"/>
            <a:ext cx="14410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0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62112"/>
            <a:ext cx="111156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76500"/>
            <a:ext cx="107537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64502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118"/>
            <a:ext cx="116490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7350"/>
            <a:ext cx="11725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33600"/>
            <a:ext cx="110966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62112"/>
            <a:ext cx="117538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57350"/>
            <a:ext cx="110680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2026-01-05T07:24:20Z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