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3" r:id="rId41"/>
    <p:sldId id="362" r:id="rId42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19287"/>
            <a:ext cx="11630025" cy="3019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885950"/>
            <a:ext cx="11610975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85679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5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3308449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6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3068960"/>
            <a:ext cx="7143750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470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209800"/>
            <a:ext cx="11658600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39728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737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71625"/>
            <a:ext cx="116681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455153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948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33525"/>
            <a:ext cx="1161097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13285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414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43037"/>
            <a:ext cx="1159192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13285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70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276872"/>
            <a:ext cx="869632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9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41922"/>
            <a:ext cx="11414001" cy="557145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14096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38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838325"/>
            <a:ext cx="11563350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17697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884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19212"/>
            <a:ext cx="1162050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56490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190750"/>
            <a:ext cx="11668125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16319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776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528762"/>
            <a:ext cx="1096327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29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838325"/>
            <a:ext cx="11591925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838325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342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553825" cy="3648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2544" y="234888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756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5212" y="1509712"/>
            <a:ext cx="498157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832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68760"/>
            <a:ext cx="11658600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8498" y="1864072"/>
            <a:ext cx="4275003" cy="22985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4365104"/>
            <a:ext cx="7743825" cy="23717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48528" y="1923609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161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7337"/>
            <a:ext cx="116300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70080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458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14487"/>
            <a:ext cx="1159192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27687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33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127870"/>
            <a:ext cx="11639550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981053"/>
            <a:ext cx="3438525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290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7950" y="333375"/>
            <a:ext cx="6896100" cy="619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106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00200"/>
            <a:ext cx="1155382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27687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119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1565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427355"/>
            <a:ext cx="105055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6695" y="2087112"/>
            <a:ext cx="105055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96436" y="2098686"/>
            <a:ext cx="189145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33175" y="2712144"/>
            <a:ext cx="127499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11635" y="3337177"/>
            <a:ext cx="127499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17164" y="3973784"/>
            <a:ext cx="127499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01275" y="5258574"/>
            <a:ext cx="213508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361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0145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61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1099185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348880"/>
            <a:ext cx="29523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73084" y="2936629"/>
            <a:ext cx="29523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0092" y="3573236"/>
            <a:ext cx="1043515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80090" y="4244238"/>
            <a:ext cx="520394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76051" y="5506209"/>
            <a:ext cx="208790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95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214562"/>
            <a:ext cx="10953750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194416"/>
            <a:ext cx="20162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01808" y="3409757"/>
            <a:ext cx="13941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939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190750"/>
            <a:ext cx="11706225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416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268760"/>
            <a:ext cx="90582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233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2325" y="1909762"/>
            <a:ext cx="5467350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8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8232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41277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57666" y="2570245"/>
            <a:ext cx="112596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20653" y="3808737"/>
            <a:ext cx="66297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65200" y="3808737"/>
            <a:ext cx="8786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09615" y="5024079"/>
            <a:ext cx="8786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173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28737"/>
            <a:ext cx="1163955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911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638300"/>
            <a:ext cx="110490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233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8240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56490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358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09725"/>
            <a:ext cx="1097280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615289"/>
            <a:ext cx="33843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429000"/>
            <a:ext cx="15121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9434" y="4621192"/>
            <a:ext cx="194255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197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538412"/>
            <a:ext cx="10963275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518267"/>
            <a:ext cx="1152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4404" y="3085427"/>
            <a:ext cx="19212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15123" y="3698885"/>
            <a:ext cx="16372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572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2257425"/>
            <a:ext cx="9877425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966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905000"/>
            <a:ext cx="11591925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92469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611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55382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55679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77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564904"/>
            <a:ext cx="7372350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41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81150"/>
            <a:ext cx="116586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58115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43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2026-01-05T05:48:32Z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