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2114550"/>
            <a:ext cx="966787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24037"/>
            <a:ext cx="116109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789040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38337"/>
            <a:ext cx="117443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70008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928812"/>
            <a:ext cx="117729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8585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5095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348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301208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02012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495550"/>
            <a:ext cx="118014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84963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7551"/>
            <a:ext cx="8280920" cy="668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7908" y="799429"/>
            <a:ext cx="6840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799429"/>
            <a:ext cx="6266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0382" y="1922173"/>
            <a:ext cx="6266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8336" y="2338860"/>
            <a:ext cx="6266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21500" y="2709250"/>
            <a:ext cx="6266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74797" y="3507903"/>
            <a:ext cx="6266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63354" y="3913018"/>
            <a:ext cx="83304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29440" y="4711671"/>
            <a:ext cx="14827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86777" y="5128360"/>
            <a:ext cx="7372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75334" y="6355276"/>
            <a:ext cx="7372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28737"/>
            <a:ext cx="117348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8119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61722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57462"/>
            <a:ext cx="1173480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68048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1181100"/>
            <a:ext cx="80486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16832"/>
            <a:ext cx="56769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919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823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9172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6966" y="3370012"/>
            <a:ext cx="25128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1042" y="4400159"/>
            <a:ext cx="25128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1300" y="5372433"/>
            <a:ext cx="25128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14475"/>
            <a:ext cx="108680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501008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2279" y="4461706"/>
            <a:ext cx="20417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495550"/>
            <a:ext cx="107632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501008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9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1119187"/>
            <a:ext cx="48958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1876425"/>
            <a:ext cx="48672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1209675"/>
            <a:ext cx="48387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1181100"/>
            <a:ext cx="48768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515719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1143000"/>
            <a:ext cx="48387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420888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4214964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5164088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6389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04925"/>
            <a:ext cx="115919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91683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676184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