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6887" y="2933700"/>
            <a:ext cx="8658225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59160"/>
            <a:ext cx="117919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92494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5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0786"/>
            <a:ext cx="116681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6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93305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47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85293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73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138362"/>
            <a:ext cx="1107757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94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21297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414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595562"/>
            <a:ext cx="1086802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70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58924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94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28737"/>
            <a:ext cx="1106805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38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2809875"/>
            <a:ext cx="8286750" cy="123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88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6632"/>
            <a:ext cx="8136904" cy="66779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855762"/>
            <a:ext cx="648072" cy="3137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52756" y="855762"/>
            <a:ext cx="648072" cy="3137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0081" y="1217712"/>
            <a:ext cx="648072" cy="3137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33206" y="1951137"/>
            <a:ext cx="890786" cy="3137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43231" y="2313087"/>
            <a:ext cx="890786" cy="3137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61781" y="2684562"/>
            <a:ext cx="890786" cy="3137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60095" y="2684562"/>
            <a:ext cx="464071" cy="3137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79020" y="3408462"/>
            <a:ext cx="1445146" cy="3137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78845" y="3798987"/>
            <a:ext cx="1013099" cy="3137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41320" y="4846737"/>
            <a:ext cx="1013099" cy="3137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943872" y="5199162"/>
            <a:ext cx="1013099" cy="3137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445870" y="5637312"/>
            <a:ext cx="1530450" cy="3137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161080" y="6389667"/>
            <a:ext cx="1530450" cy="3137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1854" y="948882"/>
            <a:ext cx="10346754" cy="57924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522920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77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557337"/>
            <a:ext cx="108108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700808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8327" y="2592059"/>
            <a:ext cx="17860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91669" y="3622206"/>
            <a:ext cx="17860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12530" y="4525031"/>
            <a:ext cx="17860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29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205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34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052637"/>
            <a:ext cx="1076325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75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299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5" y="3356992"/>
            <a:ext cx="8165629" cy="6631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3493" y="4358481"/>
            <a:ext cx="26003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76648" y="4358481"/>
            <a:ext cx="26003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26724" y="5342329"/>
            <a:ext cx="48132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83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88876"/>
            <a:ext cx="1066800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27687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1678" y="4221419"/>
            <a:ext cx="313452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7146" y="5182118"/>
            <a:ext cx="74851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47682" y="6165966"/>
            <a:ext cx="183614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161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013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484784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85080" y="2422334"/>
            <a:ext cx="29873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19400" y="3406183"/>
            <a:ext cx="1853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1070" y="4365104"/>
            <a:ext cx="46836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73648" y="5314228"/>
            <a:ext cx="46836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45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847725"/>
            <a:ext cx="48768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11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887" y="1300162"/>
            <a:ext cx="484822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35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6175" y="1462087"/>
            <a:ext cx="481965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96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650" y="623887"/>
            <a:ext cx="4838700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49289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60" y="414807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6160" y="5826405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61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887" y="1681162"/>
            <a:ext cx="484822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78092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4343511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7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76375"/>
            <a:ext cx="117157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414908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41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62125"/>
            <a:ext cx="1161097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762125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3151087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4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2026-01-05T06:52:51Z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