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928937"/>
            <a:ext cx="62388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84482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47227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47775"/>
            <a:ext cx="115919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9077"/>
            <a:ext cx="117919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71675"/>
            <a:ext cx="110871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0117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04950"/>
            <a:ext cx="117919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0497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0106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2143"/>
            <a:ext cx="11018068" cy="55712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0301"/>
            <a:ext cx="117443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2128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1060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093" y="3393529"/>
            <a:ext cx="1101090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48478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28"/>
            <a:ext cx="8280920" cy="67517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69269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0293" y="69269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7416" y="1173602"/>
            <a:ext cx="1014567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1173602"/>
            <a:ext cx="366714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7122" y="1173602"/>
            <a:ext cx="366714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06666" y="1949105"/>
            <a:ext cx="605558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5547" y="1949105"/>
            <a:ext cx="605558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78808" y="2377368"/>
            <a:ext cx="1197312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91456" y="2377368"/>
            <a:ext cx="1197312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557" y="2770908"/>
            <a:ext cx="852851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28336" y="3152872"/>
            <a:ext cx="852851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84731" y="3581135"/>
            <a:ext cx="852851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22949" y="3986250"/>
            <a:ext cx="852851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82443" y="4773327"/>
            <a:ext cx="765486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95091" y="4773327"/>
            <a:ext cx="545125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335466" y="4773327"/>
            <a:ext cx="545125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096712" y="5178440"/>
            <a:ext cx="545125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983386" y="5178440"/>
            <a:ext cx="545125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10303" y="5560403"/>
            <a:ext cx="545125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58354" y="5988666"/>
            <a:ext cx="545125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259022" y="5988666"/>
            <a:ext cx="545125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83387" y="6382206"/>
            <a:ext cx="545125" cy="284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52537"/>
            <a:ext cx="117633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33537"/>
            <a:ext cx="108394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14475"/>
            <a:ext cx="108585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52983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0106" y="1529837"/>
            <a:ext cx="12403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0410" y="2606282"/>
            <a:ext cx="12403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8400" y="3624854"/>
            <a:ext cx="1519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33587"/>
            <a:ext cx="106870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104963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33537"/>
            <a:ext cx="114871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966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348880"/>
            <a:ext cx="2399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215" y="3321153"/>
            <a:ext cx="2399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5149" y="4437112"/>
            <a:ext cx="15888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81200"/>
            <a:ext cx="108870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068960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4029659"/>
            <a:ext cx="29536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81137"/>
            <a:ext cx="108204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92896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6278" y="3580916"/>
            <a:ext cx="10549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3492" y="461059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857250"/>
            <a:ext cx="49149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1347787"/>
            <a:ext cx="48958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2314575"/>
            <a:ext cx="481012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1895475"/>
            <a:ext cx="48196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552450"/>
            <a:ext cx="482917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447728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593569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2486025"/>
            <a:ext cx="491490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429000"/>
            <a:ext cx="432048" cy="463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09725"/>
            <a:ext cx="115919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290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2026-01-05T06:36:39Z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