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2795587"/>
            <a:ext cx="11058525" cy="1266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49692"/>
            <a:ext cx="11017224" cy="556297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204864"/>
            <a:ext cx="792088" cy="5776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5857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466850"/>
            <a:ext cx="11772900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636912"/>
            <a:ext cx="792088" cy="5776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7631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504950"/>
            <a:ext cx="11125200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6470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571625"/>
            <a:ext cx="11487150" cy="3714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425" y="3645024"/>
            <a:ext cx="762000" cy="2324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76320" y="3140968"/>
            <a:ext cx="792088" cy="3616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87894" y="3573016"/>
            <a:ext cx="792088" cy="2652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65034" y="3923536"/>
            <a:ext cx="1235422" cy="2652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75274" y="4289296"/>
            <a:ext cx="1235422" cy="2652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021934" y="4639816"/>
            <a:ext cx="1235422" cy="2652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8712" y="2319337"/>
            <a:ext cx="9934575" cy="2219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8712" y="1412776"/>
            <a:ext cx="762000" cy="2324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699954" y="3475299"/>
            <a:ext cx="2196245" cy="3365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99955" y="3903563"/>
            <a:ext cx="1476166" cy="2455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6119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839575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4358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385887"/>
            <a:ext cx="11172825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564904"/>
            <a:ext cx="792088" cy="5776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6966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409825"/>
            <a:ext cx="11734800" cy="2038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573016"/>
            <a:ext cx="792088" cy="5776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7611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419225"/>
            <a:ext cx="11153775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477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28737"/>
            <a:ext cx="11744325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1411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433512"/>
            <a:ext cx="11210925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492896"/>
            <a:ext cx="792088" cy="5776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243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2026-01-05T06:46:34Z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