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924175"/>
            <a:ext cx="101727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4450"/>
            <a:ext cx="117252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5900"/>
            <a:ext cx="11077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747962"/>
            <a:ext cx="858202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38275"/>
            <a:ext cx="11582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5551"/>
            <a:ext cx="117157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752475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2985"/>
            <a:ext cx="114395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698477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5998" y="5012062"/>
            <a:ext cx="321598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38350"/>
            <a:ext cx="11696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68960"/>
            <a:ext cx="266429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4487"/>
            <a:ext cx="11744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2880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76375"/>
            <a:ext cx="11811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5810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