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66912"/>
            <a:ext cx="1152525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0676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09700"/>
            <a:ext cx="115443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90775"/>
            <a:ext cx="116205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52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9737"/>
            <a:ext cx="11630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3975"/>
            <a:ext cx="116586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9411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57350"/>
            <a:ext cx="109156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43112"/>
            <a:ext cx="116490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127"/>
            <a:ext cx="116681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8300"/>
            <a:ext cx="11639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3025"/>
            <a:ext cx="115538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90687"/>
            <a:ext cx="116490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00679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7919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489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09325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3442" y="2115381"/>
            <a:ext cx="85091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896" y="2902459"/>
            <a:ext cx="58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6790" y="3620090"/>
            <a:ext cx="19275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6142" y="4349295"/>
            <a:ext cx="10322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59696" y="5085184"/>
            <a:ext cx="441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0471" y="5791240"/>
            <a:ext cx="13691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94116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71587"/>
            <a:ext cx="10925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7459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2502" y="277930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1383" y="424928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6492" y="495534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762250"/>
            <a:ext cx="1167765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2231"/>
            <a:ext cx="115919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563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8775"/>
            <a:ext cx="109632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6" y="1628775"/>
            <a:ext cx="4392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86104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811" y="4543955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632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861048"/>
            <a:ext cx="109251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0603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8892" y="31243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1408" y="5288850"/>
            <a:ext cx="11022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19300"/>
            <a:ext cx="11029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14908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71194"/>
            <a:ext cx="10421119" cy="5542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28498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7593" y="394474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677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90637"/>
            <a:ext cx="110204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8722" y="3435675"/>
            <a:ext cx="6995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330" y="4176455"/>
            <a:ext cx="109313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7892" y="486916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9687"/>
            <a:ext cx="116300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5189"/>
            <a:ext cx="11620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81162"/>
            <a:ext cx="116205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728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7787"/>
            <a:ext cx="116109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4975"/>
            <a:ext cx="117062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2026-01-05T05:59:24Z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