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876550"/>
            <a:ext cx="1121092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14525"/>
            <a:ext cx="117633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4011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5169"/>
            <a:ext cx="116586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9658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6612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0768"/>
            <a:ext cx="111442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18742"/>
            <a:ext cx="89344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81200"/>
            <a:ext cx="116681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1209675"/>
            <a:ext cx="61341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95412"/>
            <a:ext cx="114490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3573016"/>
            <a:ext cx="7524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193289"/>
            <a:ext cx="2592288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6456" y="2559049"/>
            <a:ext cx="2876128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9836" y="3001009"/>
            <a:ext cx="846564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12876" y="3001009"/>
            <a:ext cx="846564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8076" y="3450589"/>
            <a:ext cx="2994268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5036" y="3854449"/>
            <a:ext cx="1072932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35036" y="4235449"/>
            <a:ext cx="1072932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5036" y="4624069"/>
            <a:ext cx="1072932" cy="268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457325"/>
            <a:ext cx="101155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612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69268"/>
            <a:ext cx="10982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47800"/>
            <a:ext cx="109251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76362"/>
            <a:ext cx="108394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25885"/>
            <a:ext cx="114395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129" y="1556792"/>
            <a:ext cx="7524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9704" y="1725886"/>
            <a:ext cx="720080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3" y="1725886"/>
            <a:ext cx="422137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8147" y="2119425"/>
            <a:ext cx="639941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5827" y="2477565"/>
            <a:ext cx="1880453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55027" y="2889045"/>
            <a:ext cx="639941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15347" y="2889045"/>
            <a:ext cx="639941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94907" y="3323385"/>
            <a:ext cx="2341453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02527" y="3702684"/>
            <a:ext cx="2457257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27467" y="4039665"/>
            <a:ext cx="639941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52407" y="4039665"/>
            <a:ext cx="1212145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72887" y="4801665"/>
            <a:ext cx="639941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96887" y="4801665"/>
            <a:ext cx="639941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10787" y="5136945"/>
            <a:ext cx="1153165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33847" y="5472225"/>
            <a:ext cx="1153165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76520" y="5472225"/>
            <a:ext cx="716732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45340" y="5944665"/>
            <a:ext cx="716732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13480" y="5944665"/>
            <a:ext cx="716732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76760" y="6287565"/>
            <a:ext cx="716732" cy="30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162175"/>
            <a:ext cx="70866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6840"/>
            <a:ext cx="11269985" cy="5556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31" y="2079451"/>
            <a:ext cx="109823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002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38337"/>
            <a:ext cx="11725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547812"/>
            <a:ext cx="102489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