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828925"/>
            <a:ext cx="11134725" cy="1200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37425"/>
            <a:ext cx="11095484" cy="5575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857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590800"/>
            <a:ext cx="11077575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631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81125"/>
            <a:ext cx="1165860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509120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470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557337"/>
            <a:ext cx="111347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737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057400"/>
            <a:ext cx="1115377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94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59680"/>
            <a:ext cx="11518776" cy="55536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77072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414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62087"/>
            <a:ext cx="1181100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437112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70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1021080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9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14462"/>
            <a:ext cx="1176337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383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28762"/>
            <a:ext cx="1134427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636912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884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57362"/>
            <a:ext cx="11449050" cy="3343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540" y="3068960"/>
            <a:ext cx="723900" cy="2619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36360" y="3486875"/>
            <a:ext cx="16561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36765" y="4077071"/>
            <a:ext cx="1171603" cy="2726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349786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776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637" y="2495550"/>
            <a:ext cx="9610725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29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700808"/>
            <a:ext cx="11734800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704209"/>
            <a:ext cx="10096500" cy="76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47884" y="3789040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342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1442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75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6337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564904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832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062162"/>
            <a:ext cx="1086802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16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205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79515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458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48922"/>
            <a:ext cx="10690101" cy="5564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33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762" y="1328737"/>
            <a:ext cx="913447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8" y="1319212"/>
            <a:ext cx="720081" cy="324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15023" y="1662112"/>
            <a:ext cx="720081" cy="324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1973" y="1662112"/>
            <a:ext cx="720081" cy="324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39073" y="3557587"/>
            <a:ext cx="1137247" cy="324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05673" y="4319587"/>
            <a:ext cx="1137247" cy="324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24723" y="4719637"/>
            <a:ext cx="1137247" cy="324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34223" y="5100637"/>
            <a:ext cx="1137247" cy="324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119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852936"/>
            <a:ext cx="10753725" cy="135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532" y="1988840"/>
            <a:ext cx="723900" cy="2619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23792" y="3021334"/>
            <a:ext cx="720080" cy="4209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71816" y="3337942"/>
            <a:ext cx="1216471" cy="3710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358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00522"/>
            <a:ext cx="117252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248678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966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3947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611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14475"/>
            <a:ext cx="1168717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92896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77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2081212"/>
            <a:ext cx="1124902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41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571625"/>
            <a:ext cx="1183005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437112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43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2026-01-05T06:17:49Z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