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1200"/>
            <a:ext cx="116395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52625"/>
            <a:ext cx="116014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1"/>
            <a:ext cx="11443662" cy="2141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07" y="3447593"/>
            <a:ext cx="10714409" cy="33657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42045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954810"/>
            <a:ext cx="40576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345075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62162"/>
            <a:ext cx="108299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47875"/>
            <a:ext cx="109251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9712"/>
            <a:ext cx="116776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22866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90712"/>
            <a:ext cx="116776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3050"/>
            <a:ext cx="11677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14525"/>
            <a:ext cx="111252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5855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0585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3602310"/>
            <a:ext cx="81915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04950"/>
            <a:ext cx="10925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50495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1905" y="2245730"/>
            <a:ext cx="10840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7702" y="311383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4112" y="4734287"/>
            <a:ext cx="19378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92773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37759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7394" cy="5530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2714" y="54452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265" y="61512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40163"/>
            <a:ext cx="10896600" cy="138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148478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3550" y="2283437"/>
            <a:ext cx="24609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5890" y="4644673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9845" y="5420177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19287"/>
            <a:ext cx="117538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47800"/>
            <a:ext cx="116776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0662"/>
            <a:ext cx="11010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27687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933056"/>
            <a:ext cx="13289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900" y="4725144"/>
            <a:ext cx="18117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16647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424" y="3026667"/>
            <a:ext cx="1295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81374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1975" y="3861048"/>
            <a:ext cx="1295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424" y="4653136"/>
            <a:ext cx="1295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554" y="1412776"/>
            <a:ext cx="15656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281" y="2223004"/>
            <a:ext cx="15656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1566" y="2998508"/>
            <a:ext cx="22446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3025" y="5406043"/>
            <a:ext cx="22446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686050"/>
            <a:ext cx="10934700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6140" y="3573016"/>
            <a:ext cx="9459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3268" y="3573016"/>
            <a:ext cx="12552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16871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415" y="1909003"/>
            <a:ext cx="6052344" cy="47603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743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14525"/>
            <a:ext cx="100298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90762"/>
            <a:ext cx="116490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38287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3828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988840"/>
            <a:ext cx="394335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373216"/>
            <a:ext cx="10401300" cy="1352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13152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