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4037" y="2200275"/>
            <a:ext cx="8543925" cy="2457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047875"/>
            <a:ext cx="1167765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780928"/>
            <a:ext cx="504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5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5862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414045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6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916832"/>
            <a:ext cx="615315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470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053899"/>
            <a:ext cx="8791575" cy="1781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414908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737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28775"/>
            <a:ext cx="1172527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81153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948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92964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414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350927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70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04925"/>
            <a:ext cx="116967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894656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94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72816"/>
            <a:ext cx="90678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38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6534"/>
            <a:ext cx="11630025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884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260648"/>
            <a:ext cx="8385564" cy="64087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1052736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8450" y="1469424"/>
            <a:ext cx="93755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53468" y="1955561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36779" y="2829786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15512" y="3269624"/>
            <a:ext cx="105675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03938" y="3674738"/>
            <a:ext cx="105675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59391" y="4114575"/>
            <a:ext cx="105675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76079" y="4554413"/>
            <a:ext cx="105675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44586" y="4982677"/>
            <a:ext cx="105675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098419" y="4982677"/>
            <a:ext cx="105675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568404" y="5399366"/>
            <a:ext cx="105675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602865" y="5850778"/>
            <a:ext cx="105675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81150"/>
            <a:ext cx="117252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776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8775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29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790700"/>
            <a:ext cx="118872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342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857375"/>
            <a:ext cx="10753725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75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562100"/>
            <a:ext cx="107251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1562100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45693" y="2534374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97106" y="3495073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49196" y="4490496"/>
            <a:ext cx="217459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832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24545"/>
            <a:ext cx="10541893" cy="54888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00063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53108" y="2226037"/>
            <a:ext cx="7704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32511" y="4135859"/>
            <a:ext cx="197971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30901" y="6045682"/>
            <a:ext cx="197971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161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557337"/>
            <a:ext cx="107537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24790" y="2564904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22916" y="3560327"/>
            <a:ext cx="12327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54947" y="4509120"/>
            <a:ext cx="377715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458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2362" y="509587"/>
            <a:ext cx="4867275" cy="583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11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2837" y="804862"/>
            <a:ext cx="488632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5589240"/>
            <a:ext cx="504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358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0937" y="85725"/>
            <a:ext cx="4810125" cy="668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55679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8" y="2980479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8168" y="4473613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08168" y="6371861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966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550" y="1524000"/>
            <a:ext cx="49149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564904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0176" y="4578899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61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33512"/>
            <a:ext cx="1163955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417317"/>
            <a:ext cx="504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77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57400"/>
            <a:ext cx="1165860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3573016"/>
            <a:ext cx="504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41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076450"/>
            <a:ext cx="1159192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759337"/>
            <a:ext cx="504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43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2026-01-05T06:32:57Z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