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019425"/>
            <a:ext cx="11994182" cy="779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28737"/>
            <a:ext cx="112204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00506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590800"/>
            <a:ext cx="101822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57301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042987"/>
            <a:ext cx="9058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124075"/>
            <a:ext cx="111918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21297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1111" y="4046353"/>
            <a:ext cx="64182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5167" y="4972327"/>
            <a:ext cx="102841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5167" y="5863578"/>
            <a:ext cx="31586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0311"/>
            <a:ext cx="111252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005064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7652" y="4907889"/>
            <a:ext cx="106069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7653" y="5775990"/>
            <a:ext cx="75106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3744"/>
            <a:ext cx="110585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5" y="4077072"/>
            <a:ext cx="40017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479" y="4968323"/>
            <a:ext cx="105414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0479" y="5824850"/>
            <a:ext cx="89879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836"/>
            <a:ext cx="116490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73325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1261"/>
            <a:ext cx="111633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24025"/>
            <a:ext cx="116490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230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5400"/>
            <a:ext cx="11658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4885"/>
            <a:ext cx="111442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681162"/>
            <a:ext cx="102584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43711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28787"/>
            <a:ext cx="110775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