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56" r:id="rId3"/>
    <p:sldId id="357" r:id="rId4"/>
    <p:sldId id="358" r:id="rId5"/>
    <p:sldId id="374" r:id="rId6"/>
    <p:sldId id="375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  <p:sldId id="373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0496"/>
            <a:ext cx="11233248" cy="2317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56792"/>
            <a:ext cx="1101090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14550"/>
            <a:ext cx="112871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82375" cy="47720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7368" y="6184801"/>
            <a:ext cx="1130525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52562"/>
            <a:ext cx="11410950" cy="39528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9376" y="1452562"/>
            <a:ext cx="113220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3910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23862" y="5875809"/>
            <a:ext cx="113442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43624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9376" y="1772816"/>
            <a:ext cx="112332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786552"/>
            <a:ext cx="594356" cy="63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147887"/>
            <a:ext cx="113061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147887"/>
            <a:ext cx="594356" cy="63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81162"/>
            <a:ext cx="1155382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636912"/>
            <a:ext cx="594356" cy="63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276872"/>
            <a:ext cx="594356" cy="63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40768"/>
            <a:ext cx="10944225" cy="4657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725144"/>
            <a:ext cx="1728192" cy="393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481800"/>
            <a:ext cx="1728192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572032"/>
            <a:ext cx="594356" cy="63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62112"/>
            <a:ext cx="108585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219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484784"/>
            <a:ext cx="1728192" cy="3934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068960"/>
            <a:ext cx="1728192" cy="393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825917"/>
            <a:ext cx="2016224" cy="3934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7120" y="4605813"/>
            <a:ext cx="2376264" cy="3934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5337784"/>
            <a:ext cx="1152128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5105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782730"/>
            <a:ext cx="1728192" cy="3934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56744"/>
            <a:ext cx="1728192" cy="3934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728" y="6067057"/>
            <a:ext cx="1728192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762250"/>
            <a:ext cx="115538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841098"/>
            <a:ext cx="2520280" cy="3934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508" y="3573016"/>
            <a:ext cx="909220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2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76375"/>
            <a:ext cx="115538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5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182074"/>
            <a:ext cx="11025112" cy="56759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052736"/>
            <a:ext cx="594356" cy="6328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149080"/>
            <a:ext cx="594356" cy="63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484784"/>
            <a:ext cx="594356" cy="6328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581128"/>
            <a:ext cx="594356" cy="63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276872"/>
            <a:ext cx="594356" cy="63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2026-02-03T14:01:01Z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