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1"/>
  </p:notesMasterIdLst>
  <p:handoutMasterIdLst>
    <p:handoutMasterId r:id="rId22"/>
  </p:handoutMasterIdLst>
  <p:sldIdLst>
    <p:sldId id="302" r:id="rId2"/>
    <p:sldId id="356" r:id="rId3"/>
    <p:sldId id="357" r:id="rId4"/>
    <p:sldId id="372" r:id="rId5"/>
    <p:sldId id="373" r:id="rId6"/>
    <p:sldId id="374" r:id="rId7"/>
    <p:sldId id="359" r:id="rId8"/>
    <p:sldId id="360" r:id="rId9"/>
    <p:sldId id="361" r:id="rId10"/>
    <p:sldId id="362" r:id="rId11"/>
    <p:sldId id="363" r:id="rId12"/>
    <p:sldId id="364" r:id="rId13"/>
    <p:sldId id="365" r:id="rId14"/>
    <p:sldId id="366" r:id="rId15"/>
    <p:sldId id="367" r:id="rId16"/>
    <p:sldId id="368" r:id="rId17"/>
    <p:sldId id="369" r:id="rId18"/>
    <p:sldId id="370" r:id="rId19"/>
    <p:sldId id="371" r:id="rId20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7287" y="2962275"/>
            <a:ext cx="9877425" cy="933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628800"/>
            <a:ext cx="11458575" cy="4619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3614762"/>
            <a:ext cx="648072" cy="6477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8" y="5445224"/>
            <a:ext cx="648072" cy="647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2475" y="1484784"/>
            <a:ext cx="10687050" cy="4752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7488" y="1484784"/>
            <a:ext cx="648072" cy="6477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7488" y="3537421"/>
            <a:ext cx="648072" cy="6477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7488" y="4563740"/>
            <a:ext cx="648072" cy="647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9422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2962" y="1556792"/>
            <a:ext cx="10506075" cy="4638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9496" y="1556792"/>
            <a:ext cx="648072" cy="6477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7488" y="3552279"/>
            <a:ext cx="648072" cy="6477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7488" y="5569478"/>
            <a:ext cx="648072" cy="647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67031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125" y="2062162"/>
            <a:ext cx="10953750" cy="2733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8" y="2062162"/>
            <a:ext cx="720080" cy="6477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8" y="4131769"/>
            <a:ext cx="720080" cy="647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18542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340768"/>
            <a:ext cx="11296650" cy="5286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185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412776"/>
            <a:ext cx="11353800" cy="5391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23592" y="4221088"/>
            <a:ext cx="2448272" cy="647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2577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268760"/>
            <a:ext cx="11401425" cy="5534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9496" y="1280952"/>
            <a:ext cx="3024336" cy="6477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40216" y="4139428"/>
            <a:ext cx="2160240" cy="6477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31904" y="6070056"/>
            <a:ext cx="3024336" cy="647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342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268760"/>
            <a:ext cx="11391900" cy="5448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83832" y="4088526"/>
            <a:ext cx="2304256" cy="6477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95600" y="6010240"/>
            <a:ext cx="2304256" cy="647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32516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340768"/>
            <a:ext cx="11334750" cy="5419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9496" y="4123782"/>
            <a:ext cx="1512168" cy="6477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44072" y="5085184"/>
            <a:ext cx="1512168" cy="6477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36808" y="6010240"/>
            <a:ext cx="1512168" cy="647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43906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268760"/>
            <a:ext cx="11344275" cy="5381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84232" y="3068960"/>
            <a:ext cx="3168352" cy="647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92023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212" y="1576387"/>
            <a:ext cx="11077575" cy="370522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9696" y="4749528"/>
            <a:ext cx="1296144" cy="39358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381125"/>
            <a:ext cx="11687175" cy="409575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79976" y="1405509"/>
            <a:ext cx="1440160" cy="393584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48128" y="2109616"/>
            <a:ext cx="2160240" cy="393584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11624" y="3645024"/>
            <a:ext cx="1872208" cy="393584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55416" y="4327581"/>
            <a:ext cx="1872208" cy="39358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19087" y="1226058"/>
            <a:ext cx="11553825" cy="5619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55840" y="2780928"/>
            <a:ext cx="1008112" cy="39358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64391" y="2815224"/>
            <a:ext cx="1008112" cy="39358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51584" y="4149080"/>
            <a:ext cx="720080" cy="39358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36680" y="4150592"/>
            <a:ext cx="871288" cy="393584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65392" y="5693638"/>
            <a:ext cx="1238520" cy="393584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57696" y="5706558"/>
            <a:ext cx="1238520" cy="3935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92905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352550"/>
            <a:ext cx="11639550" cy="4152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60296" y="2060848"/>
            <a:ext cx="1008112" cy="39358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32503" y="2097424"/>
            <a:ext cx="1283271" cy="39358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384" y="2780928"/>
            <a:ext cx="1283271" cy="39358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82808" y="4318624"/>
            <a:ext cx="1008112" cy="393584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16080" y="4318624"/>
            <a:ext cx="1008112" cy="3935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50674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556792"/>
            <a:ext cx="11649075" cy="4314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92385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295010"/>
            <a:ext cx="11420475" cy="5543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52425" y="1217666"/>
            <a:ext cx="11487150" cy="5619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340768"/>
            <a:ext cx="11496675" cy="4600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0</Words>
  <Application>Microsoft Office PowerPoint</Application>
  <PresentationFormat>宽屏</PresentationFormat>
  <Paragraphs>0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79</cp:revision>
  <dcterms:created xsi:type="dcterms:W3CDTF">2015-09-16T06:44:00Z</dcterms:created>
  <dcterms:modified xsi:type="dcterms:W3CDTF">2026-02-03T14:30:36Z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