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59" r:id="rId6"/>
    <p:sldId id="374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033712"/>
            <a:ext cx="118872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093344"/>
            <a:ext cx="244827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4012530"/>
            <a:ext cx="244827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912" y="5938232"/>
            <a:ext cx="244827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1142" y="1233328"/>
            <a:ext cx="317678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5974808"/>
            <a:ext cx="317678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5832" y="4069314"/>
            <a:ext cx="2268824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28837"/>
            <a:ext cx="113728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312" y="2013224"/>
            <a:ext cx="317678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00808"/>
            <a:ext cx="113442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3476" y="3370328"/>
            <a:ext cx="564694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4301313"/>
            <a:ext cx="532859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601480"/>
            <a:ext cx="5472608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056" y="5362168"/>
            <a:ext cx="8535384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76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365104"/>
            <a:ext cx="1536552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5013176"/>
            <a:ext cx="1536552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915" y="5638008"/>
            <a:ext cx="1536552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6310390"/>
            <a:ext cx="1536552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71625"/>
            <a:ext cx="114490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79" y="3573016"/>
            <a:ext cx="1040504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477" y="4509120"/>
            <a:ext cx="1040504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76462"/>
            <a:ext cx="11553825" cy="25050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6072" y="2249614"/>
            <a:ext cx="1536552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901704"/>
            <a:ext cx="2304256" cy="3934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548632"/>
            <a:ext cx="1224136" cy="393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4173464"/>
            <a:ext cx="1224136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4100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04864"/>
            <a:ext cx="2016224" cy="393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2852936"/>
            <a:ext cx="1080121" cy="3934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493112"/>
            <a:ext cx="1872208" cy="3934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156144"/>
            <a:ext cx="1368152" cy="3934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797152"/>
            <a:ext cx="1800200" cy="3934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797152"/>
            <a:ext cx="1800200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512" y="1183004"/>
            <a:ext cx="11610975" cy="5676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2492896"/>
            <a:ext cx="1536552" cy="3934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40968"/>
            <a:ext cx="1872208" cy="3934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4437112"/>
            <a:ext cx="1536552" cy="3934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447" y="4473688"/>
            <a:ext cx="744465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5733256"/>
            <a:ext cx="1536552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5733256"/>
            <a:ext cx="744465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5762293"/>
            <a:ext cx="744465" cy="3934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055" y="5733256"/>
            <a:ext cx="1536552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8750"/>
            <a:ext cx="116300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924944"/>
            <a:ext cx="1536552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73016"/>
            <a:ext cx="1536552" cy="39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869160"/>
            <a:ext cx="504056" cy="393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552" y="4871214"/>
            <a:ext cx="1536552" cy="3934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164" y="4855313"/>
            <a:ext cx="504056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59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62075"/>
            <a:ext cx="114395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52533"/>
            <a:ext cx="1138237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688" y="2241440"/>
            <a:ext cx="317678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040" y="5098520"/>
            <a:ext cx="252028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609" y="6021288"/>
            <a:ext cx="252028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2026-02-03T14:13:38Z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