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56" r:id="rId3"/>
    <p:sldId id="357" r:id="rId4"/>
    <p:sldId id="358" r:id="rId5"/>
    <p:sldId id="359" r:id="rId6"/>
    <p:sldId id="374" r:id="rId7"/>
    <p:sldId id="375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73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957512"/>
            <a:ext cx="94678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994498"/>
            <a:ext cx="2376264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00730"/>
            <a:ext cx="11353800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196752"/>
            <a:ext cx="3456384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2204864"/>
            <a:ext cx="1224136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928" y="3157766"/>
            <a:ext cx="3456384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013176"/>
            <a:ext cx="2088232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4908" y="6060383"/>
            <a:ext cx="406845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553856"/>
            <a:ext cx="2304256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3525392"/>
            <a:ext cx="2592288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551437"/>
            <a:ext cx="936104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14550"/>
            <a:ext cx="114300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973712"/>
            <a:ext cx="1152128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3356992"/>
            <a:ext cx="11325225" cy="2562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2384" y="2181622"/>
            <a:ext cx="64770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5157192"/>
            <a:ext cx="6477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365104"/>
            <a:ext cx="6477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293096"/>
            <a:ext cx="6477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14487"/>
            <a:ext cx="11449050" cy="3629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517280"/>
            <a:ext cx="6477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5019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509120"/>
            <a:ext cx="1080120" cy="3934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8040" y="5193768"/>
            <a:ext cx="1536552" cy="3934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320" y="5878416"/>
            <a:ext cx="1536552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33060"/>
            <a:ext cx="10416281" cy="568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54936"/>
            <a:ext cx="10454952" cy="553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43125"/>
            <a:ext cx="11372850" cy="2571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2204085"/>
            <a:ext cx="1944216" cy="3934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877320"/>
            <a:ext cx="1944216" cy="3934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320" y="3548632"/>
            <a:ext cx="1080120" cy="3934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210040"/>
            <a:ext cx="1944216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5815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2204864"/>
            <a:ext cx="2088232" cy="3934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883" y="2912752"/>
            <a:ext cx="2088232" cy="3934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269856"/>
            <a:ext cx="1656184" cy="3934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072" y="4931240"/>
            <a:ext cx="1656184" cy="3934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5617008"/>
            <a:ext cx="2346764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43125"/>
            <a:ext cx="11591925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225040"/>
            <a:ext cx="2376264" cy="3934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571875"/>
            <a:ext cx="1872208" cy="3934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43037"/>
            <a:ext cx="1156335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852936"/>
            <a:ext cx="1080120" cy="3934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919" y="2849512"/>
            <a:ext cx="1080120" cy="3934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221088"/>
            <a:ext cx="1080120" cy="3934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2996" y="4223586"/>
            <a:ext cx="1080120" cy="3934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4568" y="4221088"/>
            <a:ext cx="1080120" cy="3934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4225381"/>
            <a:ext cx="1440160" cy="3934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836" y="4894454"/>
            <a:ext cx="742684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35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04987"/>
            <a:ext cx="1156335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517280"/>
            <a:ext cx="1656184" cy="3934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538600"/>
            <a:ext cx="669107" cy="3934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2514216"/>
            <a:ext cx="2016224" cy="3934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803" y="4533504"/>
            <a:ext cx="1080120" cy="3934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281" y="4533504"/>
            <a:ext cx="1080120" cy="3934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4533221"/>
            <a:ext cx="1080120" cy="39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0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90737"/>
            <a:ext cx="114681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996952"/>
            <a:ext cx="136815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996952"/>
            <a:ext cx="136815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978274"/>
            <a:ext cx="1368152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2026-02-03T14:07:21Z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