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433637"/>
            <a:ext cx="88392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84784"/>
            <a:ext cx="106489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84784"/>
            <a:ext cx="106965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950966"/>
            <a:ext cx="10687050" cy="588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73216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56792"/>
            <a:ext cx="103822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1556792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400" y="3418929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984" y="4349997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412776"/>
            <a:ext cx="882967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412776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720" y="3284984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013405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412776"/>
            <a:ext cx="9591675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412776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024" y="3212976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013176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930120"/>
            <a:ext cx="316835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498120"/>
            <a:ext cx="223224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736" y="3212976"/>
            <a:ext cx="252028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848" y="4977360"/>
            <a:ext cx="17514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667000"/>
            <a:ext cx="1071562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676880"/>
            <a:ext cx="22322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56792"/>
            <a:ext cx="1079182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280" y="3309391"/>
            <a:ext cx="17514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149080"/>
            <a:ext cx="17514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0768"/>
            <a:ext cx="108299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434848"/>
            <a:ext cx="25922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696" y="4052688"/>
            <a:ext cx="208823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2128" y="4881352"/>
            <a:ext cx="20882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600325"/>
            <a:ext cx="107727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708920"/>
            <a:ext cx="81536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66887"/>
            <a:ext cx="107727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2026-02-01T06:51:36Z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