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771" y="3068960"/>
            <a:ext cx="11050458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81225"/>
            <a:ext cx="113633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060848"/>
            <a:ext cx="11382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14475"/>
            <a:ext cx="114109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49352"/>
            <a:ext cx="144016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33976"/>
            <a:ext cx="266429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38337"/>
            <a:ext cx="114204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015119"/>
            <a:ext cx="1296144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439096"/>
            <a:ext cx="230425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4653136"/>
            <a:ext cx="158417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861048"/>
            <a:ext cx="216024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44207"/>
            <a:ext cx="72008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73016"/>
            <a:ext cx="252028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93544"/>
            <a:ext cx="252028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1200"/>
            <a:ext cx="1138237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996952"/>
            <a:ext cx="151216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013336"/>
            <a:ext cx="151216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0848"/>
            <a:ext cx="11325225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5857875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3071999"/>
            <a:ext cx="213422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128888"/>
            <a:ext cx="1584176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4" y="4160496"/>
            <a:ext cx="252028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5962"/>
            <a:ext cx="114109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021336"/>
            <a:ext cx="230425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77072"/>
            <a:ext cx="230425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33674"/>
            <a:ext cx="11187608" cy="57243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6129872"/>
            <a:ext cx="2808312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674632"/>
            <a:ext cx="338437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797152"/>
            <a:ext cx="338437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82096"/>
            <a:ext cx="216024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29000"/>
            <a:ext cx="216024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473688"/>
            <a:ext cx="2160240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515349"/>
            <a:ext cx="115212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1124744"/>
            <a:ext cx="10986433" cy="5733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980728"/>
            <a:ext cx="2448272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640" y="2013224"/>
            <a:ext cx="244827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050697"/>
            <a:ext cx="302433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486025"/>
            <a:ext cx="112776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916832"/>
            <a:ext cx="11382375" cy="460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3813424"/>
            <a:ext cx="4176464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69656"/>
            <a:ext cx="439248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365104"/>
            <a:ext cx="1197546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238" y="5397600"/>
            <a:ext cx="2652489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086" y="1532408"/>
            <a:ext cx="354630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90176"/>
            <a:ext cx="354630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134" y="5433032"/>
            <a:ext cx="1797577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48" y="3573016"/>
            <a:ext cx="11382375" cy="2676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5469608"/>
            <a:ext cx="3528392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146192"/>
            <a:ext cx="331236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058704"/>
            <a:ext cx="1728192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975576"/>
            <a:ext cx="172819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24" y="4905736"/>
            <a:ext cx="2077184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290504"/>
            <a:ext cx="3024336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290152"/>
            <a:ext cx="1656184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392" y="4022055"/>
            <a:ext cx="1225344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877272"/>
            <a:ext cx="252028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