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3" r:id="rId29"/>
    <p:sldId id="382" r:id="rId3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6050" y="2967037"/>
            <a:ext cx="6819900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2133600"/>
            <a:ext cx="10153650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133600"/>
            <a:ext cx="720080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6800" y="4029075"/>
            <a:ext cx="72008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68760"/>
            <a:ext cx="1134427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40552"/>
            <a:ext cx="1137285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633662"/>
            <a:ext cx="11506200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700808"/>
            <a:ext cx="11468100" cy="460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6480" y="1700808"/>
            <a:ext cx="72008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486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3498750"/>
            <a:ext cx="72008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81162"/>
            <a:ext cx="11430000" cy="3495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8" y="3443487"/>
            <a:ext cx="72008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1190625"/>
            <a:ext cx="11344275" cy="566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8" y="2420888"/>
            <a:ext cx="72008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238375"/>
            <a:ext cx="11363325" cy="2381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56792"/>
            <a:ext cx="1136332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628800"/>
            <a:ext cx="1146810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84784"/>
            <a:ext cx="1145857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37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257425"/>
            <a:ext cx="11372850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377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28800"/>
            <a:ext cx="11382375" cy="439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1484784"/>
            <a:ext cx="3266728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409840"/>
            <a:ext cx="2304256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1" y="4293096"/>
            <a:ext cx="7203355" cy="6953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39" y="5157192"/>
            <a:ext cx="3528391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915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527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2240296"/>
            <a:ext cx="5904656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989936"/>
            <a:ext cx="10297144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1" y="5910621"/>
            <a:ext cx="9649071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136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72816"/>
            <a:ext cx="11430000" cy="435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502152"/>
            <a:ext cx="10107488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413872"/>
            <a:ext cx="11043592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544" y="5344624"/>
            <a:ext cx="11043592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62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5276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5305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531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5400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143125"/>
            <a:ext cx="11391900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412776"/>
            <a:ext cx="10820400" cy="437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413928"/>
            <a:ext cx="720080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7048" y="3251100"/>
            <a:ext cx="720080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170262"/>
            <a:ext cx="72008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537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340768"/>
            <a:ext cx="720080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312" y="2348880"/>
            <a:ext cx="720080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175099"/>
            <a:ext cx="720080" cy="6953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312" y="4153613"/>
            <a:ext cx="720080" cy="6953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752" y="5958346"/>
            <a:ext cx="72008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2026-02-02T15:35:32Z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