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5" y="2962275"/>
            <a:ext cx="6191250" cy="93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84784"/>
            <a:ext cx="11277600" cy="4619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8488" y="5301208"/>
            <a:ext cx="561975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1340768"/>
            <a:ext cx="105537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412776"/>
            <a:ext cx="11039475" cy="5133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44472" y="2276872"/>
            <a:ext cx="561975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412776"/>
            <a:ext cx="11010900" cy="428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16480" y="3270151"/>
            <a:ext cx="561975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757362"/>
            <a:ext cx="10458450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12776"/>
            <a:ext cx="11353800" cy="5105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556792"/>
            <a:ext cx="1141095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12776"/>
            <a:ext cx="11410950" cy="5191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232" y="1268760"/>
            <a:ext cx="590550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5805264"/>
            <a:ext cx="590550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84784"/>
            <a:ext cx="11430000" cy="5200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12776"/>
            <a:ext cx="11391900" cy="504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2204864"/>
            <a:ext cx="590550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40768"/>
            <a:ext cx="11363325" cy="5172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1269132"/>
            <a:ext cx="590550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12776"/>
            <a:ext cx="11458575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7" y="2348880"/>
            <a:ext cx="11401425" cy="3028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88088" y="1292754"/>
            <a:ext cx="590550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268760"/>
            <a:ext cx="11001375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2026-02-03T05:20:41Z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