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56" r:id="rId3"/>
    <p:sldId id="357" r:id="rId4"/>
    <p:sldId id="358" r:id="rId5"/>
    <p:sldId id="372" r:id="rId6"/>
    <p:sldId id="373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3009900"/>
            <a:ext cx="118110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04864"/>
            <a:ext cx="1944216" cy="5916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592" y="3082296"/>
            <a:ext cx="2709208" cy="5916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3925852"/>
            <a:ext cx="1944216" cy="591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356992"/>
            <a:ext cx="2448272" cy="5916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4528" y="5938232"/>
            <a:ext cx="2448272" cy="59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348880"/>
            <a:ext cx="1800200" cy="5916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136888"/>
            <a:ext cx="1800200" cy="59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40768"/>
            <a:ext cx="1122997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4077072"/>
            <a:ext cx="1131570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498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775" y="4942312"/>
            <a:ext cx="3742625" cy="59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210544"/>
            <a:ext cx="10923959" cy="56272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905784"/>
            <a:ext cx="3816424" cy="6558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609592"/>
            <a:ext cx="6768752" cy="6558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129872"/>
            <a:ext cx="7704856" cy="65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952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5" y="4269856"/>
            <a:ext cx="9855349" cy="6636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157605"/>
            <a:ext cx="10225136" cy="66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4925"/>
            <a:ext cx="11610975" cy="5553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437112"/>
            <a:ext cx="1224136" cy="3756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782024"/>
            <a:ext cx="1656184" cy="375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5412"/>
            <a:ext cx="11687175" cy="4067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556792"/>
            <a:ext cx="2232248" cy="37566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973712"/>
            <a:ext cx="1656184" cy="3756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645024"/>
            <a:ext cx="1872208" cy="37566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4989936"/>
            <a:ext cx="1224136" cy="375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84784"/>
            <a:ext cx="11687175" cy="45053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2206008"/>
            <a:ext cx="2448272" cy="3756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549612"/>
            <a:ext cx="2448272" cy="37566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024" y="4874089"/>
            <a:ext cx="2448272" cy="375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219325"/>
            <a:ext cx="11706225" cy="241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255901"/>
            <a:ext cx="2232248" cy="3756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3573016"/>
            <a:ext cx="1728192" cy="37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8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441192"/>
            <a:ext cx="1728192" cy="3756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480" y="4124696"/>
            <a:ext cx="1728192" cy="3756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760598"/>
            <a:ext cx="1440160" cy="3756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5445224"/>
            <a:ext cx="2016224" cy="3756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1256" y="6104755"/>
            <a:ext cx="3336752" cy="37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49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00175"/>
            <a:ext cx="11315700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620688"/>
            <a:ext cx="11277600" cy="616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149080"/>
            <a:ext cx="1728192" cy="591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76872"/>
            <a:ext cx="2232248" cy="5916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3640" y="3982048"/>
            <a:ext cx="2232248" cy="591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2026-02-03T13:24:56Z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