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02" r:id="rId2"/>
    <p:sldId id="356" r:id="rId3"/>
    <p:sldId id="357" r:id="rId4"/>
    <p:sldId id="358" r:id="rId5"/>
    <p:sldId id="359" r:id="rId6"/>
    <p:sldId id="373" r:id="rId7"/>
    <p:sldId id="360" r:id="rId8"/>
    <p:sldId id="361" r:id="rId9"/>
    <p:sldId id="362" r:id="rId10"/>
    <p:sldId id="363" r:id="rId11"/>
    <p:sldId id="364" r:id="rId12"/>
    <p:sldId id="365" r:id="rId13"/>
    <p:sldId id="366" r:id="rId14"/>
    <p:sldId id="367" r:id="rId15"/>
    <p:sldId id="368" r:id="rId16"/>
    <p:sldId id="369" r:id="rId17"/>
    <p:sldId id="370" r:id="rId18"/>
    <p:sldId id="371" r:id="rId19"/>
    <p:sldId id="372" r:id="rId20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0162" y="2976562"/>
            <a:ext cx="9591675" cy="904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556792"/>
            <a:ext cx="11449050" cy="4591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1522504"/>
            <a:ext cx="2520280" cy="6000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19636" y="3498559"/>
            <a:ext cx="2520280" cy="6000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02992" y="5450231"/>
            <a:ext cx="1296144" cy="60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9422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484784"/>
            <a:ext cx="11487150" cy="4695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3552" y="5409792"/>
            <a:ext cx="2160240" cy="60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703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276339"/>
            <a:ext cx="11372850" cy="5572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2193816"/>
            <a:ext cx="2808312" cy="6000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00456" y="3140968"/>
            <a:ext cx="1080120" cy="6000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44271" y="5169384"/>
            <a:ext cx="3238153" cy="6000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9575" y="6154256"/>
            <a:ext cx="2374057" cy="60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1854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55440" y="851696"/>
            <a:ext cx="10741272" cy="610197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28048" y="4437112"/>
            <a:ext cx="571500" cy="60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85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268760"/>
            <a:ext cx="11410950" cy="5438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51984" y="3140968"/>
            <a:ext cx="571500" cy="60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577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340768"/>
            <a:ext cx="11430000" cy="5353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8236" y="3116957"/>
            <a:ext cx="571500" cy="60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342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268760"/>
            <a:ext cx="11439525" cy="5400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1664" y="1236376"/>
            <a:ext cx="571500" cy="60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3251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268760"/>
            <a:ext cx="11391900" cy="5314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1664" y="3068960"/>
            <a:ext cx="571500" cy="60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4390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268760"/>
            <a:ext cx="11029950" cy="4924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9202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245695"/>
            <a:ext cx="10781084" cy="56043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0461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268760"/>
            <a:ext cx="11696700" cy="545782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15880" y="4293096"/>
            <a:ext cx="1080120" cy="38405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1864" y="4942312"/>
            <a:ext cx="1368152" cy="38405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9616" y="5589240"/>
            <a:ext cx="1224136" cy="38405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2552700"/>
            <a:ext cx="11068050" cy="17526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4032" y="2589276"/>
            <a:ext cx="1440160" cy="38405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5640" y="3212590"/>
            <a:ext cx="1440160" cy="38405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5800" y="3859528"/>
            <a:ext cx="1440160" cy="38405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484784"/>
            <a:ext cx="11591925" cy="494347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83832" y="2132856"/>
            <a:ext cx="2232248" cy="38405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94566" y="2803392"/>
            <a:ext cx="1605489" cy="384051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7768" y="4054057"/>
            <a:ext cx="1605489" cy="384051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9" y="4689712"/>
            <a:ext cx="1368152" cy="384051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83560" y="5313400"/>
            <a:ext cx="1368152" cy="384051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5950424"/>
            <a:ext cx="1080120" cy="38405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340768"/>
            <a:ext cx="11582400" cy="53054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4125840"/>
            <a:ext cx="1800200" cy="38405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60296" y="4821536"/>
            <a:ext cx="1368152" cy="38405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5517232"/>
            <a:ext cx="2736304" cy="38405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47928" y="6175649"/>
            <a:ext cx="1296144" cy="38405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2547937"/>
            <a:ext cx="11534775" cy="1762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9616" y="2558209"/>
            <a:ext cx="2736304" cy="38405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51984" y="3188205"/>
            <a:ext cx="1656184" cy="38405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63904" y="3801232"/>
            <a:ext cx="1656184" cy="3840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1252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4365104"/>
            <a:ext cx="11334750" cy="1533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9562" y="1412776"/>
            <a:ext cx="11572875" cy="2762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556792"/>
            <a:ext cx="11344275" cy="4876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7728" y="3549776"/>
            <a:ext cx="2016224" cy="6000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5640" y="5445224"/>
            <a:ext cx="792088" cy="600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484784"/>
            <a:ext cx="11353800" cy="4686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2433080"/>
            <a:ext cx="3168352" cy="600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80</cp:revision>
  <dcterms:created xsi:type="dcterms:W3CDTF">2015-09-16T06:44:00Z</dcterms:created>
  <dcterms:modified xsi:type="dcterms:W3CDTF">2026-02-03T13:40:19Z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