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2967037"/>
            <a:ext cx="951547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2609850"/>
            <a:ext cx="872490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612898"/>
            <a:ext cx="5429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5157192"/>
            <a:ext cx="571500" cy="64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340768"/>
            <a:ext cx="105918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56792"/>
            <a:ext cx="1098232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1700808"/>
            <a:ext cx="571500" cy="64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15577"/>
            <a:ext cx="11001375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2204864"/>
            <a:ext cx="571500" cy="64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1865"/>
            <a:ext cx="11363325" cy="559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81150"/>
            <a:ext cx="1135380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69071"/>
            <a:ext cx="10001250" cy="576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070975"/>
            <a:ext cx="5429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3" y="3068960"/>
            <a:ext cx="542925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5604" y="5068849"/>
            <a:ext cx="5429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1196752"/>
            <a:ext cx="90487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6387" y="3153160"/>
            <a:ext cx="9039225" cy="3505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1198656"/>
            <a:ext cx="542925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3173760"/>
            <a:ext cx="542925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5085184"/>
            <a:ext cx="5429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381125"/>
            <a:ext cx="9791700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384173"/>
            <a:ext cx="5429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5" y="3212976"/>
            <a:ext cx="542925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972" y="5229200"/>
            <a:ext cx="5429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2026-02-03T05:25:11Z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