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56" r:id="rId3"/>
    <p:sldId id="374" r:id="rId4"/>
    <p:sldId id="375" r:id="rId5"/>
    <p:sldId id="376" r:id="rId6"/>
    <p:sldId id="377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2995612"/>
            <a:ext cx="97059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205257"/>
            <a:ext cx="10981679" cy="56527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852936"/>
            <a:ext cx="61912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646168"/>
            <a:ext cx="61912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5297274"/>
            <a:ext cx="6191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05260"/>
            <a:ext cx="112395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990725"/>
            <a:ext cx="101822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4966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4984"/>
            <a:ext cx="61912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128" y="4880434"/>
            <a:ext cx="6191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40768"/>
            <a:ext cx="10572750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340768"/>
            <a:ext cx="61912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448" y="3140968"/>
            <a:ext cx="61912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797572"/>
            <a:ext cx="6191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268760"/>
            <a:ext cx="9915525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268760"/>
            <a:ext cx="61912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924944"/>
            <a:ext cx="61912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620977"/>
            <a:ext cx="6191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5248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856" y="4737336"/>
            <a:ext cx="1728192" cy="3840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5445224"/>
            <a:ext cx="1008112" cy="3840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032" y="6201880"/>
            <a:ext cx="1376880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747837"/>
            <a:ext cx="948690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752029"/>
            <a:ext cx="61912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400" y="3430543"/>
            <a:ext cx="61912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57400"/>
            <a:ext cx="1158240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125232"/>
            <a:ext cx="1728192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597400"/>
            <a:ext cx="1728192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9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53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2036837"/>
            <a:ext cx="1728192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477768"/>
            <a:ext cx="1728192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4197848"/>
            <a:ext cx="1440160" cy="384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0480" y="4905736"/>
            <a:ext cx="1440160" cy="3840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649056"/>
            <a:ext cx="1440160" cy="38405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208" y="5649056"/>
            <a:ext cx="1440160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39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489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4341864"/>
            <a:ext cx="792088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408" y="4341864"/>
            <a:ext cx="1440160" cy="384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5794216"/>
            <a:ext cx="3096344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0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28787"/>
            <a:ext cx="1167765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1789747"/>
            <a:ext cx="1728192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780243"/>
            <a:ext cx="1086297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5655" y="3236973"/>
            <a:ext cx="1480265" cy="384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966682"/>
            <a:ext cx="4536504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17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04925"/>
            <a:ext cx="11325225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4797152"/>
            <a:ext cx="6191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492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00" y="3830412"/>
            <a:ext cx="6191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2026-02-03T13:51:44Z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