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56" r:id="rId3"/>
    <p:sldId id="357" r:id="rId4"/>
    <p:sldId id="358" r:id="rId5"/>
    <p:sldId id="359" r:id="rId6"/>
    <p:sldId id="373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2981325"/>
            <a:ext cx="97155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1797200"/>
            <a:ext cx="1944216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3729632"/>
            <a:ext cx="2736304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6160" y="4689712"/>
            <a:ext cx="2082448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1628800"/>
            <a:ext cx="1584176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3605237"/>
            <a:ext cx="504825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6520" y="4581128"/>
            <a:ext cx="50482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605087"/>
            <a:ext cx="1137285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2544" y="2708920"/>
            <a:ext cx="50482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2492896"/>
            <a:ext cx="50482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22832"/>
            <a:ext cx="11372850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276872"/>
            <a:ext cx="50482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1268760"/>
            <a:ext cx="504825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6165304"/>
            <a:ext cx="50482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13307"/>
            <a:ext cx="11353800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5229200"/>
            <a:ext cx="50482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40768"/>
            <a:ext cx="111823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92978"/>
            <a:ext cx="10546010" cy="552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938337"/>
            <a:ext cx="11134725" cy="298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56792"/>
            <a:ext cx="11706225" cy="4438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1676424"/>
            <a:ext cx="1584176" cy="3935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420888"/>
            <a:ext cx="1944216" cy="3935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237360"/>
            <a:ext cx="1584176" cy="3935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4864" y="4761720"/>
            <a:ext cx="1584176" cy="3935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5506184"/>
            <a:ext cx="1584176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50577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132856"/>
            <a:ext cx="1800200" cy="39358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824" y="2877320"/>
            <a:ext cx="1256104" cy="39358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5740" y="4477715"/>
            <a:ext cx="1256104" cy="39358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5228056"/>
            <a:ext cx="2232248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8800"/>
            <a:ext cx="11630025" cy="42386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3177544"/>
            <a:ext cx="720080" cy="3935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3177544"/>
            <a:ext cx="720080" cy="3935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5494" y="3162504"/>
            <a:ext cx="944922" cy="3935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5694" y="3177544"/>
            <a:ext cx="944922" cy="39358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5704" y="5337784"/>
            <a:ext cx="944922" cy="39358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5345376"/>
            <a:ext cx="944922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2276872"/>
            <a:ext cx="1296144" cy="393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5866" y="2276872"/>
            <a:ext cx="2742741" cy="393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864" y="3021336"/>
            <a:ext cx="1296144" cy="3935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496928"/>
            <a:ext cx="720080" cy="393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190" y="4496928"/>
            <a:ext cx="1165001" cy="3935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3365" y="4496928"/>
            <a:ext cx="1165001" cy="3935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5949280"/>
            <a:ext cx="1584176" cy="3935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5949280"/>
            <a:ext cx="1584176" cy="39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21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549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6093296"/>
            <a:ext cx="216024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79591"/>
            <a:ext cx="11344275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2348880"/>
            <a:ext cx="1512168" cy="523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5301208"/>
            <a:ext cx="3744416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2026-02-03T14:33:47Z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