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56" r:id="rId3"/>
    <p:sldId id="357" r:id="rId4"/>
    <p:sldId id="358" r:id="rId5"/>
    <p:sldId id="373" r:id="rId6"/>
    <p:sldId id="374" r:id="rId7"/>
    <p:sldId id="375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3048000"/>
            <a:ext cx="96869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5619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464" y="5061560"/>
            <a:ext cx="5619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48" y="5553808"/>
            <a:ext cx="1043940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1268760"/>
            <a:ext cx="5619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3026122"/>
            <a:ext cx="561975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1547" y="3904803"/>
            <a:ext cx="56197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9990" y="5561849"/>
            <a:ext cx="5619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268760"/>
            <a:ext cx="99441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304200"/>
            <a:ext cx="5619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056" y="3212976"/>
            <a:ext cx="5619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055" y="5121752"/>
            <a:ext cx="5619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2562225"/>
            <a:ext cx="98964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636912"/>
            <a:ext cx="5619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204864"/>
            <a:ext cx="187220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197848"/>
            <a:ext cx="187220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5085184"/>
            <a:ext cx="122413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2265824"/>
            <a:ext cx="187220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149080"/>
            <a:ext cx="187220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5133952"/>
            <a:ext cx="187220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12354"/>
            <a:ext cx="10953750" cy="4552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941168"/>
            <a:ext cx="1656184" cy="3840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5722208"/>
            <a:ext cx="1656184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81125"/>
            <a:ext cx="11391900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348880"/>
            <a:ext cx="5619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293096"/>
            <a:ext cx="223224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6226264"/>
            <a:ext cx="244827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71637"/>
            <a:ext cx="113919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636912"/>
            <a:ext cx="56197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28812"/>
            <a:ext cx="11639550" cy="30003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097424"/>
            <a:ext cx="1080120" cy="3840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669408"/>
            <a:ext cx="1872208" cy="3840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4424920"/>
            <a:ext cx="936104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19386"/>
            <a:ext cx="11658600" cy="49339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2276872"/>
            <a:ext cx="1728192" cy="38405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046550"/>
            <a:ext cx="1728192" cy="38405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769951"/>
            <a:ext cx="2160240" cy="3840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8248" y="4493352"/>
            <a:ext cx="841608" cy="3840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720" y="5991924"/>
            <a:ext cx="1668344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400300"/>
            <a:ext cx="106965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3040" y="3934200"/>
            <a:ext cx="1080120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934199"/>
            <a:ext cx="1080120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3951719"/>
            <a:ext cx="1080120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26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564904"/>
            <a:ext cx="1080120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578248"/>
            <a:ext cx="2448272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810488"/>
            <a:ext cx="1080120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797152"/>
            <a:ext cx="1080120" cy="3840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116" y="4797151"/>
            <a:ext cx="2196244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5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85925"/>
            <a:ext cx="116490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492896"/>
            <a:ext cx="1080120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566" y="2492895"/>
            <a:ext cx="1512168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2385" y="2484143"/>
            <a:ext cx="1368152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696" y="3236974"/>
            <a:ext cx="1080120" cy="3840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862" y="3236973"/>
            <a:ext cx="1080120" cy="3840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054" y="3232806"/>
            <a:ext cx="1080120" cy="3840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701133"/>
            <a:ext cx="1080120" cy="3840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4192" y="4701132"/>
            <a:ext cx="1080120" cy="3840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4701131"/>
            <a:ext cx="1080120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2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62100"/>
            <a:ext cx="1128712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2026-02-03T13:36:13Z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