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2990850"/>
            <a:ext cx="67818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709862"/>
            <a:ext cx="9686925" cy="143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709862"/>
            <a:ext cx="57606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0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290762"/>
            <a:ext cx="113442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6412"/>
            <a:ext cx="113633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797152"/>
            <a:ext cx="7239000" cy="1514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2204864"/>
            <a:ext cx="57606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9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2276872"/>
            <a:ext cx="57606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2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38300"/>
            <a:ext cx="114490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708920"/>
            <a:ext cx="57606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4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5229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04" y="2276872"/>
            <a:ext cx="57606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675" y="1198995"/>
            <a:ext cx="11296650" cy="564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473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6112" y="2877320"/>
            <a:ext cx="57606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4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166937"/>
            <a:ext cx="107442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556792"/>
            <a:ext cx="112680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0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77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7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72816"/>
            <a:ext cx="113728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1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1365526"/>
            <a:ext cx="6264696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113648"/>
            <a:ext cx="3888432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488" y="5049752"/>
            <a:ext cx="1584176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962616"/>
            <a:ext cx="2448272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90687"/>
            <a:ext cx="1146810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070" y="3590997"/>
            <a:ext cx="1018298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09494"/>
            <a:ext cx="1018298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13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47812"/>
            <a:ext cx="11439525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741416"/>
            <a:ext cx="9968234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882" y="4647721"/>
            <a:ext cx="996823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8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66887"/>
            <a:ext cx="11430000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412776"/>
            <a:ext cx="9248775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412776"/>
            <a:ext cx="576064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212976"/>
            <a:ext cx="576064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941168"/>
            <a:ext cx="576064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56792"/>
            <a:ext cx="1105852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961" y="4365104"/>
            <a:ext cx="8877300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1556792"/>
            <a:ext cx="576064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3360998"/>
            <a:ext cx="576064" cy="552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441054"/>
            <a:ext cx="576064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57312"/>
            <a:ext cx="107346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378272"/>
            <a:ext cx="576064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736" y="3152774"/>
            <a:ext cx="576064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736" y="4797152"/>
            <a:ext cx="576064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2026-02-02T14:26:04Z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