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437" y="3024187"/>
            <a:ext cx="59531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36936"/>
            <a:ext cx="1174432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132856"/>
            <a:ext cx="11391900" cy="439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3909816"/>
            <a:ext cx="2016224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4312" y="4869160"/>
            <a:ext cx="201622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658368"/>
            <a:ext cx="11334750" cy="6248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484784"/>
            <a:ext cx="2520280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420888"/>
            <a:ext cx="609600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293096"/>
            <a:ext cx="2808312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521728"/>
            <a:ext cx="108012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420888"/>
            <a:ext cx="259228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3" y="1198796"/>
            <a:ext cx="11250091" cy="56344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112552"/>
            <a:ext cx="2808312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016014"/>
            <a:ext cx="609600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1628" y="6093296"/>
            <a:ext cx="2672644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136936"/>
            <a:ext cx="117538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699" y="1744539"/>
            <a:ext cx="10904909" cy="5121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71600"/>
            <a:ext cx="1127760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205960"/>
            <a:ext cx="2376264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3789040"/>
            <a:ext cx="11372850" cy="164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4" y="1760624"/>
            <a:ext cx="2304256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742" y="3764656"/>
            <a:ext cx="3528393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84784"/>
            <a:ext cx="110871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5290160"/>
            <a:ext cx="2232248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590800"/>
            <a:ext cx="113823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590800"/>
            <a:ext cx="2232248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73512"/>
            <a:ext cx="117443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276872"/>
            <a:ext cx="11439525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3606" y="2252488"/>
            <a:ext cx="2048617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3177544"/>
            <a:ext cx="2592288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368" y="3206512"/>
            <a:ext cx="2048617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76450"/>
            <a:ext cx="114776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053578"/>
            <a:ext cx="3384376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96952"/>
            <a:ext cx="3384376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996952"/>
            <a:ext cx="3384376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2026-02-03T03:39:50Z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