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56" r:id="rId3"/>
    <p:sldId id="357" r:id="rId4"/>
    <p:sldId id="373" r:id="rId5"/>
    <p:sldId id="374" r:id="rId6"/>
    <p:sldId id="375" r:id="rId7"/>
    <p:sldId id="359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  <p:sldId id="372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2379378"/>
            <a:ext cx="11089230" cy="2099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164700"/>
            <a:ext cx="11353800" cy="567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164700"/>
            <a:ext cx="6572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28800"/>
            <a:ext cx="110299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295525"/>
            <a:ext cx="1124902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79270"/>
            <a:ext cx="10981679" cy="557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44824"/>
            <a:ext cx="113442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81162"/>
            <a:ext cx="1133475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636912"/>
            <a:ext cx="6572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1556792"/>
            <a:ext cx="6572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1866"/>
            <a:ext cx="11353800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492896"/>
            <a:ext cx="6572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9737"/>
            <a:ext cx="11420475" cy="34385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677520"/>
            <a:ext cx="1944216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276872"/>
            <a:ext cx="6572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4925"/>
            <a:ext cx="11649075" cy="4248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1372005"/>
            <a:ext cx="1584176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232208"/>
            <a:ext cx="1800200" cy="3935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873240"/>
            <a:ext cx="2376264" cy="3935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2488" y="4498072"/>
            <a:ext cx="1296144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4158"/>
            <a:ext cx="11601450" cy="558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2564904"/>
            <a:ext cx="1296144" cy="393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906959"/>
            <a:ext cx="1440160" cy="393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4557332"/>
            <a:ext cx="1440160" cy="393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157192"/>
            <a:ext cx="2376264" cy="3935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5664" y="6381328"/>
            <a:ext cx="606200" cy="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752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56792"/>
            <a:ext cx="10772775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7" y="2852936"/>
            <a:ext cx="1296144" cy="393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852936"/>
            <a:ext cx="576064" cy="393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852936"/>
            <a:ext cx="2016224" cy="393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4077072"/>
            <a:ext cx="1152128" cy="393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4077072"/>
            <a:ext cx="576064" cy="3935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5325592"/>
            <a:ext cx="1008112" cy="3935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5307656"/>
            <a:ext cx="1944216" cy="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7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81187"/>
            <a:ext cx="11696700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708920"/>
            <a:ext cx="1296144" cy="393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2696736"/>
            <a:ext cx="1296144" cy="393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942429"/>
            <a:ext cx="1656184" cy="393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2112" y="3942429"/>
            <a:ext cx="2194168" cy="393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8456" y="3934037"/>
            <a:ext cx="1436008" cy="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05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28800"/>
            <a:ext cx="11172825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596416"/>
            <a:ext cx="65722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356992"/>
            <a:ext cx="657225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5157192"/>
            <a:ext cx="6572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3212976"/>
            <a:ext cx="6572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2026-02-03T14:57:45Z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