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2962275"/>
            <a:ext cx="65817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12776"/>
            <a:ext cx="6286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212976"/>
            <a:ext cx="6286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477" y="5013176"/>
            <a:ext cx="6286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2638425"/>
            <a:ext cx="85915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641473"/>
            <a:ext cx="6286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5229200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68760"/>
            <a:ext cx="10344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76400"/>
            <a:ext cx="110109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564904"/>
            <a:ext cx="5715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2152650"/>
            <a:ext cx="104108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268760"/>
            <a:ext cx="86487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675" y="3140968"/>
            <a:ext cx="9534525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1268760"/>
            <a:ext cx="6286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8864" y="3140968"/>
            <a:ext cx="62865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9824" y="5013176"/>
            <a:ext cx="628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1556792"/>
            <a:ext cx="9629775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628800"/>
            <a:ext cx="6286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888" y="3505248"/>
            <a:ext cx="62865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888" y="5175918"/>
            <a:ext cx="6286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