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990850"/>
            <a:ext cx="67437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652712"/>
            <a:ext cx="109442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52712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65974"/>
            <a:ext cx="10909671" cy="571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96752"/>
            <a:ext cx="113442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3068960"/>
            <a:ext cx="113347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844824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780928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667000"/>
            <a:ext cx="869632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204864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4" y="977686"/>
            <a:ext cx="10369150" cy="59076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852936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09725"/>
            <a:ext cx="11363325" cy="363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834281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724025"/>
            <a:ext cx="10858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90650"/>
            <a:ext cx="113061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144009"/>
            <a:ext cx="1800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275" y="4052688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917928"/>
            <a:ext cx="100811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36688"/>
            <a:ext cx="51845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3" y="5026512"/>
            <a:ext cx="10193783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53" y="5935920"/>
            <a:ext cx="10193783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00200"/>
            <a:ext cx="114966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693792"/>
            <a:ext cx="10428857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727" y="4580564"/>
            <a:ext cx="10428857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9737"/>
            <a:ext cx="113919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628800"/>
            <a:ext cx="108775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608248"/>
            <a:ext cx="6858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64904"/>
            <a:ext cx="6858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6116" y="4332000"/>
            <a:ext cx="6858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340768"/>
            <a:ext cx="98964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479" y="4941168"/>
            <a:ext cx="9877425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20" y="1340768"/>
            <a:ext cx="6858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288" y="3248408"/>
            <a:ext cx="68580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7916" y="4993047"/>
            <a:ext cx="6858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28800"/>
            <a:ext cx="110871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658160"/>
            <a:ext cx="6858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360" y="3495699"/>
            <a:ext cx="6858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64" y="4293096"/>
            <a:ext cx="6858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2026-02-01T16:53:42Z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