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043237"/>
            <a:ext cx="86201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2160" y="3560824"/>
            <a:ext cx="18123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12" y="4545696"/>
            <a:ext cx="97210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509168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540520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581128"/>
            <a:ext cx="230425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752" y="1376928"/>
            <a:ext cx="40324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43711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9541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33552"/>
            <a:ext cx="115212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593368"/>
            <a:ext cx="201622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2575"/>
            <a:ext cx="106489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66850"/>
            <a:ext cx="106870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1540730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705984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6825"/>
            <a:ext cx="107442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9480" y="1509168"/>
            <a:ext cx="18489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813424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476500"/>
            <a:ext cx="108870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566801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43037"/>
            <a:ext cx="107346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18176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714360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34888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408344"/>
            <a:ext cx="12961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870304"/>
            <a:ext cx="129614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120" y="4839995"/>
            <a:ext cx="12961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6126" y="4870303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564904"/>
            <a:ext cx="1656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564903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725144"/>
            <a:ext cx="70788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720363"/>
            <a:ext cx="12961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66224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0768"/>
            <a:ext cx="105632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37" y="3501008"/>
            <a:ext cx="105060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