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437" y="3052762"/>
            <a:ext cx="59531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1748432"/>
            <a:ext cx="172819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757688"/>
            <a:ext cx="2592288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827904"/>
            <a:ext cx="259228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805198"/>
            <a:ext cx="11439525" cy="483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2589288"/>
            <a:ext cx="252028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5085184"/>
            <a:ext cx="367240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77568"/>
            <a:ext cx="151216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187552"/>
            <a:ext cx="151216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92896"/>
            <a:ext cx="151216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77768"/>
            <a:ext cx="302433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5326736"/>
            <a:ext cx="3024336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630704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519512"/>
            <a:ext cx="1872208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437112"/>
            <a:ext cx="108012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060848"/>
            <a:ext cx="110871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077072"/>
            <a:ext cx="86409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061944"/>
            <a:ext cx="1512168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00325"/>
            <a:ext cx="113538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968" y="2600325"/>
            <a:ext cx="177016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73216"/>
            <a:ext cx="1584176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66937"/>
            <a:ext cx="113728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191321"/>
            <a:ext cx="172819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33056"/>
            <a:ext cx="1728192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060848"/>
            <a:ext cx="1143952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889512"/>
            <a:ext cx="158417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7629" y="2909328"/>
            <a:ext cx="1584176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4581128"/>
            <a:ext cx="1584176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37" y="4365104"/>
            <a:ext cx="1061085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262" y="2420888"/>
            <a:ext cx="2489994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336" y="3278524"/>
            <a:ext cx="2872823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4250845"/>
            <a:ext cx="2872823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2660" y="5174732"/>
            <a:ext cx="3273499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2026-02-02T16:55:54Z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