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3121338"/>
            <a:ext cx="11233248" cy="615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6480" y="2276872"/>
            <a:ext cx="1008112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257664"/>
            <a:ext cx="324036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1196752"/>
            <a:ext cx="114204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4221088"/>
            <a:ext cx="11315700" cy="2486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96" y="1186464"/>
            <a:ext cx="1584176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6360" y="2134000"/>
            <a:ext cx="864096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840" y="3159835"/>
            <a:ext cx="3600400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4480" y="4147346"/>
            <a:ext cx="1487784" cy="62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5116798"/>
            <a:ext cx="1487784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700808"/>
            <a:ext cx="102774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564904"/>
            <a:ext cx="11439525" cy="356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880" y="2541280"/>
            <a:ext cx="1656184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0416" y="3501008"/>
            <a:ext cx="1656184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077120"/>
            <a:ext cx="117538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204864"/>
            <a:ext cx="112776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33587"/>
            <a:ext cx="11363325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094547"/>
            <a:ext cx="216024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1756806"/>
            <a:ext cx="2232248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3848856"/>
            <a:ext cx="223224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33525"/>
            <a:ext cx="1143952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524381"/>
            <a:ext cx="1728192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3573016"/>
            <a:ext cx="2376264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05012"/>
            <a:ext cx="1146810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4101456"/>
            <a:ext cx="1224136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4101456"/>
            <a:ext cx="122413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8800"/>
            <a:ext cx="11515725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708920"/>
            <a:ext cx="1224136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708920"/>
            <a:ext cx="2232248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2708920"/>
            <a:ext cx="79208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71930"/>
            <a:ext cx="11221516" cy="56860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132856"/>
            <a:ext cx="58102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1117" y="2132856"/>
            <a:ext cx="2459099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6596" y="2132856"/>
            <a:ext cx="581025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5165566"/>
            <a:ext cx="1872208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5158678"/>
            <a:ext cx="3312368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87443"/>
            <a:ext cx="10657184" cy="56705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56792"/>
            <a:ext cx="113061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5421984"/>
            <a:ext cx="172819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84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489960"/>
            <a:ext cx="2016224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080" y="4536199"/>
            <a:ext cx="2016224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5589240"/>
            <a:ext cx="2736304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409840"/>
            <a:ext cx="2016224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4484736"/>
            <a:ext cx="2016224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484784"/>
            <a:ext cx="2016224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492896"/>
            <a:ext cx="3024336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581128"/>
            <a:ext cx="302433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85962"/>
            <a:ext cx="1146810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1985962"/>
            <a:ext cx="194421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1124744"/>
            <a:ext cx="117348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204864"/>
            <a:ext cx="11353800" cy="3629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4080336"/>
            <a:ext cx="2736304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2424" y="4104720"/>
            <a:ext cx="1512168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700808"/>
            <a:ext cx="3528392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636912"/>
            <a:ext cx="1512168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2740" y="3582574"/>
            <a:ext cx="437358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8505" y="4531060"/>
            <a:ext cx="1111631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171700"/>
            <a:ext cx="1145857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171700"/>
            <a:ext cx="3528392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3114675"/>
            <a:ext cx="1656184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4221088"/>
            <a:ext cx="1224136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4254600"/>
            <a:ext cx="1512168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229200"/>
            <a:ext cx="1512168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5229200"/>
            <a:ext cx="1512168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4581128"/>
            <a:ext cx="9906000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784" y="3469581"/>
            <a:ext cx="108012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2" y="3479101"/>
            <a:ext cx="1728192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3638" y="3479101"/>
            <a:ext cx="1728192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4551302"/>
            <a:ext cx="1728192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00200"/>
            <a:ext cx="1141095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532622"/>
            <a:ext cx="10169971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30086"/>
            <a:ext cx="10169971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943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517232"/>
            <a:ext cx="3168352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2026-02-03T04:17:56Z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