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7" y="3048000"/>
            <a:ext cx="62579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7957"/>
            <a:ext cx="113633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348880"/>
            <a:ext cx="5619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49660"/>
            <a:ext cx="11382375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76872"/>
            <a:ext cx="5619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129"/>
            <a:ext cx="4962525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1844824"/>
            <a:ext cx="10991850" cy="4619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5782024"/>
            <a:ext cx="7416824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602576"/>
            <a:ext cx="9821167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85962"/>
            <a:ext cx="10534650" cy="2886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64680"/>
            <a:ext cx="10451901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3" y="3216401"/>
            <a:ext cx="10451901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30" y="4207745"/>
            <a:ext cx="10451901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09700"/>
            <a:ext cx="1136332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33600"/>
            <a:ext cx="113633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284984"/>
            <a:ext cx="10944225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3284984"/>
            <a:ext cx="5619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85975"/>
            <a:ext cx="10439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2026-02-03T05:16:38Z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