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06" r:id="rId25"/>
    <p:sldId id="407" r:id="rId26"/>
    <p:sldId id="408" r:id="rId27"/>
    <p:sldId id="409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79" r:id="rId52"/>
    <p:sldId id="380" r:id="rId53"/>
    <p:sldId id="381" r:id="rId54"/>
    <p:sldId id="411" r:id="rId55"/>
    <p:sldId id="412" r:id="rId56"/>
    <p:sldId id="413" r:id="rId57"/>
    <p:sldId id="382" r:id="rId58"/>
    <p:sldId id="383" r:id="rId59"/>
    <p:sldId id="410" r:id="rId6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700808"/>
            <a:ext cx="10239375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412776"/>
            <a:ext cx="798195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91683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93158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9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181225"/>
            <a:ext cx="1042035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18122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68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12776"/>
            <a:ext cx="104298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8884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824" y="2974479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5" y="3212976"/>
            <a:ext cx="10344150" cy="3000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142455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231288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522920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3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12776"/>
            <a:ext cx="104489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293096"/>
            <a:ext cx="1152128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3859865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8320" y="4317480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5032636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510227"/>
            <a:ext cx="86409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4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181225"/>
            <a:ext cx="103917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385456"/>
            <a:ext cx="144016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4066024"/>
            <a:ext cx="1296144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112" y="1196752"/>
            <a:ext cx="103917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8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76375"/>
            <a:ext cx="104775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685925"/>
            <a:ext cx="102489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2400" y="5157192"/>
            <a:ext cx="6315075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1709893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2154889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2673037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179505"/>
            <a:ext cx="457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685973"/>
            <a:ext cx="45720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464424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1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433637"/>
            <a:ext cx="1022985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433637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880" y="299848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880" y="3430041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880" y="397289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7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84784"/>
            <a:ext cx="1051560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776035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5776035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5776035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9872" y="5776035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577603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7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909762"/>
            <a:ext cx="105346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5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485900"/>
            <a:ext cx="103441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4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90675"/>
            <a:ext cx="103632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1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57350"/>
            <a:ext cx="103822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13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28737"/>
            <a:ext cx="10401300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328737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2494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7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492896"/>
            <a:ext cx="1033462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63691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0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647825"/>
            <a:ext cx="1029652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64782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162175"/>
            <a:ext cx="83058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186143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82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40768"/>
            <a:ext cx="10477500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40768"/>
            <a:ext cx="10410825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700212"/>
            <a:ext cx="103441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70892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71762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7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772816"/>
            <a:ext cx="104584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885950"/>
            <a:ext cx="10467975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0392" y="5013176"/>
            <a:ext cx="739140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1885950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84784"/>
            <a:ext cx="1042035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48478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064" y="4221088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128837"/>
            <a:ext cx="102203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128837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56792"/>
            <a:ext cx="104775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556792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75" y="1133475"/>
            <a:ext cx="1045845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40768"/>
            <a:ext cx="104584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904634"/>
            <a:ext cx="1042987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2420888"/>
            <a:ext cx="104013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84784"/>
            <a:ext cx="104584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62880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600200"/>
            <a:ext cx="1033462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70080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888" y="386104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376362"/>
            <a:ext cx="1037272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39918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2088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95126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2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12776"/>
            <a:ext cx="1041082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55679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809750"/>
            <a:ext cx="103155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8884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268760"/>
            <a:ext cx="10372725" cy="4124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5393085"/>
            <a:ext cx="10401300" cy="1095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4365104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04" y="594077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40768"/>
            <a:ext cx="1047750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92494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43711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602128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84784"/>
            <a:ext cx="104679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268760"/>
            <a:ext cx="104870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487" y="1152525"/>
            <a:ext cx="10487025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74701"/>
            <a:ext cx="10477500" cy="981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2" y="2589288"/>
            <a:ext cx="10506075" cy="3505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3573016"/>
            <a:ext cx="201622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448" y="4089264"/>
            <a:ext cx="1082032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5602576"/>
            <a:ext cx="2448272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90737"/>
            <a:ext cx="104394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564904"/>
            <a:ext cx="288032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789040"/>
            <a:ext cx="972108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5852" y="4290047"/>
            <a:ext cx="972108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85293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86916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872" y="587727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99695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438099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4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19287"/>
            <a:ext cx="1051560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90170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93305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414462"/>
            <a:ext cx="89154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32184"/>
            <a:ext cx="104108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5916550"/>
            <a:ext cx="10439400" cy="933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3265771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800" y="4269856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912" y="4797152"/>
            <a:ext cx="1439376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6383275"/>
            <a:ext cx="143937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625" y="896874"/>
            <a:ext cx="10572750" cy="592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896874"/>
            <a:ext cx="216024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916832"/>
            <a:ext cx="1296144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924944"/>
            <a:ext cx="2088232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924943"/>
            <a:ext cx="1872208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928431"/>
            <a:ext cx="1872208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5936273"/>
            <a:ext cx="1368152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66937"/>
            <a:ext cx="103632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56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362075"/>
            <a:ext cx="83439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16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190750"/>
            <a:ext cx="94107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2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683999"/>
            <a:ext cx="10353675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980728"/>
            <a:ext cx="844867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2348880"/>
            <a:ext cx="4464496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288" y="4351588"/>
            <a:ext cx="9949296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386" y="5026741"/>
            <a:ext cx="10421198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386" y="5714838"/>
            <a:ext cx="10421198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639" y="6378680"/>
            <a:ext cx="1042119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412776"/>
            <a:ext cx="1035367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161" y="1468430"/>
            <a:ext cx="10353675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841" y="2132856"/>
            <a:ext cx="10353675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483" y="2813139"/>
            <a:ext cx="10353675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763" y="3496259"/>
            <a:ext cx="10353675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762" y="4157848"/>
            <a:ext cx="10353675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554" y="4816227"/>
            <a:ext cx="10353675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554" y="5500092"/>
            <a:ext cx="1035367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195512"/>
            <a:ext cx="104394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0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844824"/>
            <a:ext cx="9810750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017" y="3573016"/>
            <a:ext cx="10277475" cy="203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184482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362123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9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438400"/>
            <a:ext cx="1039177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43840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6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57325"/>
            <a:ext cx="1037272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00506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7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433637"/>
            <a:ext cx="799147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43436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4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2026-02-01T03:47:01Z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