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337" y="2981325"/>
            <a:ext cx="60293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57350"/>
            <a:ext cx="1142047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553856"/>
            <a:ext cx="244827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2578240"/>
            <a:ext cx="244827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486938"/>
            <a:ext cx="1152128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499130"/>
            <a:ext cx="2497498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2890" y="3499130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8362"/>
            <a:ext cx="113728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009144"/>
            <a:ext cx="1728192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369" y="3009144"/>
            <a:ext cx="1728192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3011055"/>
            <a:ext cx="2376264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940886"/>
            <a:ext cx="1728192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4784"/>
            <a:ext cx="117252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95562"/>
            <a:ext cx="112204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260648"/>
            <a:ext cx="8989069" cy="63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680" y="1628800"/>
            <a:ext cx="101822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85" y="3429000"/>
            <a:ext cx="112299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204864"/>
            <a:ext cx="10297144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6" y="3158888"/>
            <a:ext cx="11423253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72" y="4121115"/>
            <a:ext cx="11423253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40" y="5092570"/>
            <a:ext cx="11423253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740" y="6049468"/>
            <a:ext cx="11423253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40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268760"/>
            <a:ext cx="11341149" cy="49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060848"/>
            <a:ext cx="11341149" cy="67894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91" y="3010288"/>
            <a:ext cx="11341149" cy="6789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31" y="3977648"/>
            <a:ext cx="11341149" cy="678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46" y="4939280"/>
            <a:ext cx="11341149" cy="6789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608" y="5900912"/>
            <a:ext cx="11341149" cy="67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14612"/>
            <a:ext cx="114681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529839"/>
            <a:ext cx="5544616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8" y="976372"/>
            <a:ext cx="9937102" cy="5909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1124744"/>
            <a:ext cx="117157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76872"/>
            <a:ext cx="10820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544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132856"/>
            <a:ext cx="7524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3957440"/>
            <a:ext cx="7524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7" y="5817862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81275"/>
            <a:ext cx="115157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3402696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0109" y="5085184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486025"/>
            <a:ext cx="112966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0312" y="3465576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5445224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05012"/>
            <a:ext cx="1135380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96" y="2005012"/>
            <a:ext cx="7524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3736" y="4005830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79572"/>
            <a:ext cx="11430000" cy="567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4030214"/>
            <a:ext cx="7524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6021288"/>
            <a:ext cx="752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157412"/>
            <a:ext cx="114204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90650"/>
            <a:ext cx="113442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666875"/>
            <a:ext cx="99250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28289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552" y="1517530"/>
            <a:ext cx="982027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783907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747" y="3345944"/>
            <a:ext cx="4161557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282048"/>
            <a:ext cx="2232248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746" y="5205960"/>
            <a:ext cx="351348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81162"/>
            <a:ext cx="114109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77767"/>
            <a:ext cx="1512168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3488431"/>
            <a:ext cx="1512168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6301" y="3459093"/>
            <a:ext cx="1512168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2026-02-01T16:36:45Z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