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80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3068869"/>
            <a:ext cx="10223849" cy="720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09675"/>
            <a:ext cx="11477625" cy="564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9488" y="2181624"/>
            <a:ext cx="837157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3140968"/>
            <a:ext cx="1490341" cy="610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0104" y="5133952"/>
            <a:ext cx="1706365" cy="610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9679" y="6126829"/>
            <a:ext cx="1706365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1571248"/>
            <a:ext cx="1370708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56744"/>
            <a:ext cx="1370708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" y="1863871"/>
            <a:ext cx="11363325" cy="484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8842" y="6010240"/>
            <a:ext cx="1989286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71612"/>
            <a:ext cx="114395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471612"/>
            <a:ext cx="2160240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448" y="4629896"/>
            <a:ext cx="2160240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6792"/>
            <a:ext cx="114776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556792"/>
            <a:ext cx="2448272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917928"/>
            <a:ext cx="2232248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47862"/>
            <a:ext cx="114395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005064"/>
            <a:ext cx="837157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2760" y="4017624"/>
            <a:ext cx="837157" cy="610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80" y="4055441"/>
            <a:ext cx="837157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71612"/>
            <a:ext cx="1148715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501008"/>
            <a:ext cx="1512168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573016"/>
            <a:ext cx="1008112" cy="610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570080"/>
            <a:ext cx="1008112" cy="610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618848"/>
            <a:ext cx="1944216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09775"/>
            <a:ext cx="114109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057912"/>
            <a:ext cx="1080120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026672"/>
            <a:ext cx="1080120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09775"/>
            <a:ext cx="114490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94488"/>
            <a:ext cx="837157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094488"/>
            <a:ext cx="2592288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797152"/>
            <a:ext cx="1512168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4827" y="4653136"/>
            <a:ext cx="837157" cy="610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653136"/>
            <a:ext cx="837157" cy="610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9391" y="4637105"/>
            <a:ext cx="1799097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73016"/>
            <a:ext cx="1656184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5589240"/>
            <a:ext cx="2376264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88526"/>
            <a:ext cx="1146810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3284984"/>
            <a:ext cx="1224136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293096"/>
            <a:ext cx="2304256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6021288"/>
            <a:ext cx="2448272" cy="66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87399"/>
            <a:ext cx="1139190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69184"/>
            <a:ext cx="288032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4149080"/>
            <a:ext cx="936104" cy="6568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6045672"/>
            <a:ext cx="3096344" cy="65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7" y="869704"/>
            <a:ext cx="10635927" cy="5988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908184"/>
            <a:ext cx="1944216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5425406"/>
            <a:ext cx="1944216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2614612"/>
            <a:ext cx="779145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96752"/>
            <a:ext cx="117252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204864"/>
            <a:ext cx="11420475" cy="3609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5920" y="4185656"/>
            <a:ext cx="2376264" cy="61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7337"/>
            <a:ext cx="1146810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717032"/>
            <a:ext cx="2232248" cy="61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636912"/>
            <a:ext cx="1296144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566642"/>
            <a:ext cx="2592288" cy="61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595562"/>
            <a:ext cx="113061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2595562"/>
            <a:ext cx="2448272" cy="61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4365104"/>
            <a:ext cx="114490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617752"/>
            <a:ext cx="1800200" cy="610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76" y="2613672"/>
            <a:ext cx="1800200" cy="6103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3586352"/>
            <a:ext cx="2448272" cy="610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560" y="4581128"/>
            <a:ext cx="837157" cy="6103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5589240"/>
            <a:ext cx="1817043" cy="61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2026-02-01T16:06:19Z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