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2495550"/>
            <a:ext cx="876300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340768"/>
            <a:ext cx="107251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412776"/>
            <a:ext cx="90678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412776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9520" y="3284984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5704" y="512366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556792"/>
            <a:ext cx="96393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556792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429000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268251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412776"/>
            <a:ext cx="935355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413504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84984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125795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2647950"/>
            <a:ext cx="96107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64795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5157192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340768"/>
            <a:ext cx="194421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320416"/>
            <a:ext cx="216024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808" y="5275680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619375"/>
            <a:ext cx="106775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549776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12776"/>
            <a:ext cx="10763250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68760"/>
            <a:ext cx="1066800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4005064"/>
            <a:ext cx="106965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2026-02-01T06:49:57Z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