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3024187"/>
            <a:ext cx="88201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88840"/>
            <a:ext cx="106394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07469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34888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420888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84784"/>
            <a:ext cx="101822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56792"/>
            <a:ext cx="107061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342900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995209"/>
            <a:ext cx="10403135" cy="58852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77281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40968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602495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71625"/>
            <a:ext cx="107156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37326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123628"/>
            <a:ext cx="201622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614890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