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712" y="2924175"/>
            <a:ext cx="612457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66937"/>
            <a:ext cx="114585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140968"/>
            <a:ext cx="1872208" cy="568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3" y="3117728"/>
            <a:ext cx="1552823" cy="568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896" y="3969632"/>
            <a:ext cx="1552823" cy="56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700808"/>
            <a:ext cx="100393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43239"/>
            <a:ext cx="113347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336" y="4473688"/>
            <a:ext cx="11356847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28" y="5263882"/>
            <a:ext cx="11356847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43" y="6066268"/>
            <a:ext cx="11356847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1340768"/>
            <a:ext cx="11356847" cy="5852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50" y="2134000"/>
            <a:ext cx="11356847" cy="585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59" y="2924200"/>
            <a:ext cx="11356847" cy="5852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97" y="3714008"/>
            <a:ext cx="11356847" cy="5852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06" y="4504208"/>
            <a:ext cx="11356847" cy="5852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54" y="5294016"/>
            <a:ext cx="11356847" cy="5852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563" y="6084216"/>
            <a:ext cx="11356847" cy="58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72816"/>
            <a:ext cx="113823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0" y="1677568"/>
            <a:ext cx="11356847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0" y="2477666"/>
            <a:ext cx="11356847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0" y="3255881"/>
            <a:ext cx="11356847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24" y="4046288"/>
            <a:ext cx="11356847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36" y="4832443"/>
            <a:ext cx="11356847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2348880"/>
            <a:ext cx="112299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412776"/>
            <a:ext cx="6953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5" y="2261642"/>
            <a:ext cx="695325" cy="70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1196" y="4077072"/>
            <a:ext cx="69532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4" y="5805264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60648"/>
            <a:ext cx="64865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1556792"/>
            <a:ext cx="8928990" cy="5243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013176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33550"/>
            <a:ext cx="114585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492896"/>
            <a:ext cx="6953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4293096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085184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57350"/>
            <a:ext cx="1137285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492896"/>
            <a:ext cx="6953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4221088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805264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212"/>
            <a:ext cx="1140142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492896"/>
            <a:ext cx="695325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2248" y="4293096"/>
            <a:ext cx="69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01748"/>
            <a:ext cx="11072737" cy="5643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564904"/>
            <a:ext cx="11287125" cy="154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8289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2" y="2348880"/>
            <a:ext cx="104298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84784"/>
            <a:ext cx="105537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61744"/>
            <a:ext cx="6192688" cy="568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113648"/>
            <a:ext cx="3168352" cy="568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1" y="4956621"/>
            <a:ext cx="4323035" cy="5684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836650"/>
            <a:ext cx="5400600" cy="568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85937"/>
            <a:ext cx="1137285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73016"/>
            <a:ext cx="1512168" cy="568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573016"/>
            <a:ext cx="1512168" cy="568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573016"/>
            <a:ext cx="1512168" cy="56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