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02" r:id="rId2"/>
    <p:sldId id="384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  <p:sldId id="396" r:id="rId15"/>
    <p:sldId id="397" r:id="rId16"/>
    <p:sldId id="398" r:id="rId17"/>
    <p:sldId id="399" r:id="rId18"/>
    <p:sldId id="400" r:id="rId19"/>
    <p:sldId id="401" r:id="rId20"/>
    <p:sldId id="402" r:id="rId21"/>
    <p:sldId id="403" r:id="rId22"/>
    <p:sldId id="404" r:id="rId23"/>
    <p:sldId id="405" r:id="rId24"/>
    <p:sldId id="406" r:id="rId25"/>
    <p:sldId id="407" r:id="rId26"/>
    <p:sldId id="408" r:id="rId27"/>
    <p:sldId id="409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7" r:id="rId50"/>
    <p:sldId id="378" r:id="rId51"/>
    <p:sldId id="379" r:id="rId52"/>
    <p:sldId id="380" r:id="rId53"/>
    <p:sldId id="381" r:id="rId5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362075"/>
            <a:ext cx="10344150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2564904"/>
            <a:ext cx="647700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57782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9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84784"/>
            <a:ext cx="10363200" cy="475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3619907"/>
            <a:ext cx="1800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4222232"/>
            <a:ext cx="2592288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5242187"/>
            <a:ext cx="1872208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68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366962"/>
            <a:ext cx="1036320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9136" y="2468512"/>
            <a:ext cx="1285096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477767"/>
            <a:ext cx="128509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4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268760"/>
            <a:ext cx="104298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3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94656"/>
            <a:ext cx="104584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14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340768"/>
            <a:ext cx="10267950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34076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84482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780928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318324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772787"/>
            <a:ext cx="45720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928" y="4227156"/>
            <a:ext cx="457200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928" y="4736540"/>
            <a:ext cx="457200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245924"/>
            <a:ext cx="457200" cy="409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928" y="5712459"/>
            <a:ext cx="457200" cy="4095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928" y="624960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2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619250"/>
            <a:ext cx="104775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8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543050"/>
            <a:ext cx="104013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662112"/>
            <a:ext cx="103155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71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556792"/>
            <a:ext cx="103632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7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84784"/>
            <a:ext cx="103632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852121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544" y="5852121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3584" y="5852121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960" y="5852120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5852119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17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881187"/>
            <a:ext cx="1040130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881187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25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56792"/>
            <a:ext cx="1043940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62880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84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84784"/>
            <a:ext cx="10839450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48478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088" y="448588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338387"/>
            <a:ext cx="1039177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42088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13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407022"/>
            <a:ext cx="103822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7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360162"/>
            <a:ext cx="105822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0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40768"/>
            <a:ext cx="108204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476375"/>
            <a:ext cx="1056322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019425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82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1895475"/>
            <a:ext cx="1029652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060848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962150"/>
            <a:ext cx="1042035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97166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95425"/>
            <a:ext cx="1051560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49289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064" y="392432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7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556792"/>
            <a:ext cx="10353675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556792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833562"/>
            <a:ext cx="10363200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988840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268760"/>
            <a:ext cx="10372725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68760"/>
            <a:ext cx="10401300" cy="53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484784"/>
            <a:ext cx="103822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48478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96952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556792"/>
            <a:ext cx="1046797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56971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3440" y="465313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847850"/>
            <a:ext cx="1036320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98884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406257"/>
            <a:ext cx="1054417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440" y="388543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5827737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40768"/>
            <a:ext cx="1050607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84482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0216" y="3802980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79715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268760"/>
            <a:ext cx="101631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556792"/>
            <a:ext cx="1037272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603681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2976" y="3068960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2976" y="4514267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32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268760"/>
            <a:ext cx="104108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556792"/>
            <a:ext cx="105251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40768"/>
            <a:ext cx="10363200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0" y="3393568"/>
            <a:ext cx="1036320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412776"/>
            <a:ext cx="1060132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425696"/>
            <a:ext cx="1656184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8572" y="1941216"/>
            <a:ext cx="316809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431207"/>
            <a:ext cx="1368152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2947417"/>
            <a:ext cx="1656184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978239"/>
            <a:ext cx="9649072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479063"/>
            <a:ext cx="9649072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499191"/>
            <a:ext cx="9649072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6000015"/>
            <a:ext cx="9649072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340768"/>
            <a:ext cx="10553700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89354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300" y="1209675"/>
            <a:ext cx="10439400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209675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328" y="227687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6248" y="3802376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6672" y="633370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484784"/>
            <a:ext cx="103155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531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5650200"/>
            <a:ext cx="1656184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316" y="6165151"/>
            <a:ext cx="1056692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25" y="1209675"/>
            <a:ext cx="10648950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749576"/>
            <a:ext cx="1008112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733304"/>
            <a:ext cx="108012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284984"/>
            <a:ext cx="2088232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260" y="4256933"/>
            <a:ext cx="177678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148" y="4795652"/>
            <a:ext cx="156075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414587"/>
            <a:ext cx="1063942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414587"/>
            <a:ext cx="1224136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2947417"/>
            <a:ext cx="1224136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3933056"/>
            <a:ext cx="86409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825" y="1268760"/>
            <a:ext cx="1042035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78092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149080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73325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14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914525"/>
            <a:ext cx="1034415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556792"/>
            <a:ext cx="104489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12776"/>
            <a:ext cx="1037272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6" y="3057912"/>
            <a:ext cx="8498731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874384"/>
            <a:ext cx="10226922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6" y="4690856"/>
            <a:ext cx="10299824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6" y="5507328"/>
            <a:ext cx="10299824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6" y="6317867"/>
            <a:ext cx="1037272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47800"/>
            <a:ext cx="1049655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725" y="1628800"/>
            <a:ext cx="1049655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725" y="2457464"/>
            <a:ext cx="1049655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656" y="3272980"/>
            <a:ext cx="1049655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656" y="4092500"/>
            <a:ext cx="1049655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794" y="4905531"/>
            <a:ext cx="1049655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81819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63691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504" y="449505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9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12776"/>
            <a:ext cx="1039177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751163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715569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36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9928" y="908720"/>
            <a:ext cx="10142434" cy="59420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41277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840" y="3140968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9672" y="506901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7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1227191"/>
            <a:ext cx="9572625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70080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140968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510264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87956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49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2026-02-01T02:43:16Z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